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D994DB-98D7-48CF-9AD1-653247A56A9B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B8BA70-2358-4D78-85AF-59CEB28422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18161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Воспитание семейных ценностей у детей старшего дошкольного возраста.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Цель: Развивать представления о семейных ценностях у детей старшего дошкольного возраста.</a:t>
            </a:r>
          </a:p>
          <a:p>
            <a:r>
              <a:rPr lang="ru-RU" dirty="0">
                <a:solidFill>
                  <a:srgbClr val="FF0000"/>
                </a:solidFill>
              </a:rPr>
              <a:t>Задачи: формировать интерес к своей семье, сохранению семейных традиций и обычаев, воспитывать уважение к членам семьи.</a:t>
            </a:r>
          </a:p>
          <a:p>
            <a:r>
              <a:rPr lang="ru-RU" dirty="0">
                <a:solidFill>
                  <a:srgbClr val="FF0000"/>
                </a:solidFill>
              </a:rPr>
              <a:t>Привлечь родителей к установлению в семье правил, норм поведения, обычаев, традиций.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Создать эмоционально благополучную атмосферу в детском саду и дома на основе доброжелательности и взаимоуважении, где ребенок  будет чувствовать себя желанным и защищенным.</a:t>
            </a:r>
          </a:p>
          <a:p>
            <a:r>
              <a:rPr lang="ru-RU" dirty="0">
                <a:solidFill>
                  <a:srgbClr val="FFC000"/>
                </a:solidFill>
              </a:rPr>
              <a:t>Упражнять в проявлении сострадания, заботливости, внимательности к родным и близким, друзьям и сверстникам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Развитие представлений о семейных ценностях осуществляется по трем направлениям: </a:t>
            </a:r>
          </a:p>
          <a:p>
            <a:r>
              <a:rPr lang="ru-RU" dirty="0"/>
              <a:t>-работа с детьми</a:t>
            </a:r>
          </a:p>
          <a:p>
            <a:r>
              <a:rPr lang="ru-RU" dirty="0"/>
              <a:t>- работа с родителями</a:t>
            </a:r>
          </a:p>
          <a:p>
            <a:r>
              <a:rPr lang="ru-RU" dirty="0"/>
              <a:t>- совместная деятельность детей и родителей.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В проекте используются средства и методы нравственного воспитания дошкольников; художественные, социально – средовые, </a:t>
            </a:r>
            <a:r>
              <a:rPr lang="ru-RU" dirty="0" err="1">
                <a:solidFill>
                  <a:srgbClr val="7030A0"/>
                </a:solidFill>
              </a:rPr>
              <a:t>деятельностные</a:t>
            </a:r>
            <a:r>
              <a:rPr lang="ru-RU" dirty="0">
                <a:solidFill>
                  <a:srgbClr val="7030A0"/>
                </a:solidFill>
              </a:rPr>
              <a:t>. Беседуя с детьми, мы побуждаем их думать и говорить. Задавая детям вопросы, мы даем им возможность высказаться.  Это позволяет нам понять, о чем дети думают, что знают из личного опыта.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Также используется чтение и анализ художественного произведения В работе с детьми используются коллективные игры занятия, игры – упражнения игры сказки и т.д.</a:t>
            </a:r>
          </a:p>
        </p:txBody>
      </p:sp>
      <p:pic>
        <p:nvPicPr>
          <p:cNvPr id="4098" name="Picture 2" descr="C:\Users\Mama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00438"/>
            <a:ext cx="6715172" cy="33575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02602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Наиболее продуктивные работы с родителями это: консультации по теме проекта, беседы, стендовая информация, анкетирование, день открытых </a:t>
            </a:r>
            <a:r>
              <a:rPr lang="ru-RU" dirty="0" err="1">
                <a:solidFill>
                  <a:srgbClr val="FF0000"/>
                </a:solidFill>
              </a:rPr>
              <a:t>дверей.Чтобы</a:t>
            </a:r>
            <a:r>
              <a:rPr lang="ru-RU" dirty="0">
                <a:solidFill>
                  <a:srgbClr val="FF0000"/>
                </a:solidFill>
              </a:rPr>
              <a:t> работа с родителями была действенной и помогала активизировать родителей, используются рубрики: «Чем и как занять ребенка дома», «Спрашивали – отвечаем», «Благодарим», «Это интересно», «Поиграем», в которых помещается практический материал, помогающий понять, чем занимается ребенок в детском саду, а также советы родителям. Это дает возможность донести до родителей любую информацию в доступной форме, напомнить тактично о родительских обязанностях и ответственности. И позволяет повысить </a:t>
            </a:r>
            <a:r>
              <a:rPr lang="ru-RU" dirty="0" err="1">
                <a:solidFill>
                  <a:srgbClr val="FF0000"/>
                </a:solidFill>
              </a:rPr>
              <a:t>психолого</a:t>
            </a:r>
            <a:r>
              <a:rPr lang="ru-RU" dirty="0">
                <a:solidFill>
                  <a:srgbClr val="FF0000"/>
                </a:solidFill>
              </a:rPr>
              <a:t> – педагогическую компетентность родителей в вопросах   </a:t>
            </a:r>
            <a:r>
              <a:rPr lang="ru-RU" dirty="0" err="1">
                <a:solidFill>
                  <a:srgbClr val="FF0000"/>
                </a:solidFill>
              </a:rPr>
              <a:t>детско</a:t>
            </a:r>
            <a:r>
              <a:rPr lang="ru-RU" dirty="0">
                <a:solidFill>
                  <a:srgbClr val="FF0000"/>
                </a:solidFill>
              </a:rPr>
              <a:t> – родительских отношений.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 по проекту реализуется через разные направления развития детей и образовательные области:</a:t>
            </a:r>
          </a:p>
        </p:txBody>
      </p:sp>
      <p:pic>
        <p:nvPicPr>
          <p:cNvPr id="5122" name="Picture 2" descr="C:\Users\Mama\Desktop\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071810"/>
            <a:ext cx="8072494" cy="350046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Познание - занятие «Моя семья» (вызвать интерес к родословной, желание рассказывать о своих предках). «Рост и возраст членов семьи», классификация (мебель, посуда, продукты), составление плана – схемы «Мой дом».</a:t>
            </a:r>
          </a:p>
          <a:p>
            <a:r>
              <a:rPr lang="ru-RU" dirty="0">
                <a:solidFill>
                  <a:srgbClr val="00B050"/>
                </a:solidFill>
              </a:rPr>
              <a:t>Коммуникация – Творческое рассказывание «Выходной день в моей семье», составление рассказов на тему «Моя семья».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«Чтение художественной литературы» - разучивание поговорок, пословиц о семье. Выборочное чтение: В.Сухомлинский «Все добрые люди – одна семья», «Бабушка отдыхает» и др.</a:t>
            </a:r>
          </a:p>
          <a:p>
            <a:r>
              <a:rPr lang="ru-RU" dirty="0"/>
              <a:t>«Социализация» - составление генеалогического древа «Моя семья», альбомов «Традиции нашей семьи», семейных альбомов «Комнатные растения», «Домашние питомцы», режиссерские игры» Я люблю свою семью», театральные этюды «Картинки из жизни моей семьи».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«Музыка» Разучивание с детьми « Семейной песенки»</a:t>
            </a:r>
          </a:p>
          <a:p>
            <a:r>
              <a:rPr lang="ru-RU" dirty="0">
                <a:solidFill>
                  <a:srgbClr val="FFC000"/>
                </a:solidFill>
              </a:rPr>
              <a:t>« Художественное творчество» </a:t>
            </a:r>
            <a:r>
              <a:rPr lang="ru-RU" dirty="0" smtClean="0">
                <a:solidFill>
                  <a:srgbClr val="FFC000"/>
                </a:solidFill>
              </a:rPr>
              <a:t>- рисование </a:t>
            </a:r>
            <a:r>
              <a:rPr lang="ru-RU" dirty="0">
                <a:solidFill>
                  <a:srgbClr val="FFC000"/>
                </a:solidFill>
              </a:rPr>
              <a:t>на тему «Моя семья», аппликация на тему «обои в новую квартиру» и т. Д.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ama\Desktop\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143932" cy="601664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Реализация проекта «Моя семья»способствовала:</a:t>
            </a:r>
          </a:p>
          <a:p>
            <a:r>
              <a:rPr lang="ru-RU" dirty="0">
                <a:solidFill>
                  <a:srgbClr val="C00000"/>
                </a:solidFill>
              </a:rPr>
              <a:t>- обеспечению оптимальных условий для изучения детьми традиций своей семьи.</a:t>
            </a:r>
          </a:p>
          <a:p>
            <a:r>
              <a:rPr lang="ru-RU" dirty="0">
                <a:solidFill>
                  <a:srgbClr val="C00000"/>
                </a:solidFill>
              </a:rPr>
              <a:t>- появлению у детей желания быть похожим на близких им людей в своих делах и поступках.</a:t>
            </a:r>
          </a:p>
          <a:p>
            <a:r>
              <a:rPr lang="ru-RU" dirty="0">
                <a:solidFill>
                  <a:srgbClr val="C00000"/>
                </a:solidFill>
              </a:rPr>
              <a:t>- </a:t>
            </a:r>
            <a:r>
              <a:rPr lang="ru-RU" dirty="0" err="1">
                <a:solidFill>
                  <a:srgbClr val="C00000"/>
                </a:solidFill>
              </a:rPr>
              <a:t>проявлениюэмоционально</a:t>
            </a:r>
            <a:r>
              <a:rPr lang="ru-RU" dirty="0">
                <a:solidFill>
                  <a:srgbClr val="C00000"/>
                </a:solidFill>
              </a:rPr>
              <a:t> – положительного отношения к своей семье, гордость за нее, бережное отношение к семейным реликвиям.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Таким образом семья и детский сад – это два воспитательных феномена, каждый из которых по – своему дает ребенку социальный опыт, но только в сочетании друг с другом они создают оптимальные условия для вхождения маленького человека  в большой мир.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Семейные ценности – принципы, на которых основывается наша жизнь. Некоторые ценности, такие как доброта, вежливость и честность, широко признаются наиболее важными, в то время, как другие (пунктуальность и постоянство) – менее важными для некоторых людей. Каждый человек придерживается своей личной шкалы ценностей.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  идейным ценностям семьи относятся семейные реликвии – документы, воспоминания, письма, награды. Каждая из них – свидетельство о жизни и делах близких. Бережное отношение к реликвиям – источник нравственной силы, идейной убежденности, духовной преемственности поколений.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Mama\Desktop\1440_900_201003221254195275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1624"/>
            <a:ext cx="9144000" cy="715962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Так дети – главная нравственная ценность семьи, и родительский долг состоит в ответственности за то, чтобы в семье вырос достойный человек, здоровый физически и духовно.</a:t>
            </a:r>
          </a:p>
          <a:p>
            <a:r>
              <a:rPr lang="ru-RU" dirty="0">
                <a:solidFill>
                  <a:srgbClr val="FF0000"/>
                </a:solidFill>
              </a:rPr>
              <a:t> Участие детей в жизни семьи должно происходить на правах равноправных членов семейного коллектива.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 По глубокому убеждению К.Д. Ушинского, истинно воспитанным человек может стать в той среде, в которой чтят традиции и обычаи поколений, где есть преемственность между прошлым, настоящим и будущим.  Но приобщить ребенка к семейным ценностям с помощью принудительных мер невозможно, так как не произойдет осознания всей их значимости, духовного сближения с ними.  Семья как общественная ступень в жизни человека с раннего возраста формирует сознание, волю, чувства детей.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Поэтому семейные ценности нужно воспитывать именно с раннего возраста через рассказы о прошлом семьи, ее истории, отраженной и запечатленной в бережно хранимом семейном архиве.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00042"/>
            <a:ext cx="6686568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Предлагается по данному направлению краткосрочный проект «Моя семья»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ma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71744"/>
            <a:ext cx="8286807" cy="42862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854</Words>
  <Application>Microsoft Office PowerPoint</Application>
  <PresentationFormat>Экран (4:3)</PresentationFormat>
  <Paragraphs>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Воспитание семейных ценностей у детей старшего дошкольного возраста.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семейных ценностей у детей старшего дошкольного возраста.</dc:title>
  <dc:creator>Mama</dc:creator>
  <cp:lastModifiedBy>Mama</cp:lastModifiedBy>
  <cp:revision>4</cp:revision>
  <dcterms:created xsi:type="dcterms:W3CDTF">2016-03-07T12:20:22Z</dcterms:created>
  <dcterms:modified xsi:type="dcterms:W3CDTF">2016-03-07T12:56:16Z</dcterms:modified>
</cp:coreProperties>
</file>