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5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3" r:id="rId35"/>
    <p:sldId id="292" r:id="rId36"/>
    <p:sldId id="294" r:id="rId37"/>
    <p:sldId id="295" r:id="rId38"/>
    <p:sldId id="296" r:id="rId39"/>
    <p:sldId id="297" r:id="rId40"/>
    <p:sldId id="298" r:id="rId41"/>
    <p:sldId id="299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24103" autoAdjust="0"/>
    <p:restoredTop sz="94660"/>
  </p:normalViewPr>
  <p:slideViewPr>
    <p:cSldViewPr>
      <p:cViewPr varScale="1">
        <p:scale>
          <a:sx n="66" d="100"/>
          <a:sy n="66" d="100"/>
        </p:scale>
        <p:origin x="-78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FA7-A446-4F0C-9214-258541FBB715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405C-ABB5-41AB-B57E-9CEA5803C8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FA7-A446-4F0C-9214-258541FBB715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405C-ABB5-41AB-B57E-9CEA5803C8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FA7-A446-4F0C-9214-258541FBB715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405C-ABB5-41AB-B57E-9CEA5803C8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FA7-A446-4F0C-9214-258541FBB715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405C-ABB5-41AB-B57E-9CEA5803C8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FA7-A446-4F0C-9214-258541FBB715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405C-ABB5-41AB-B57E-9CEA5803C8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FA7-A446-4F0C-9214-258541FBB715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405C-ABB5-41AB-B57E-9CEA5803C8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FA7-A446-4F0C-9214-258541FBB715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405C-ABB5-41AB-B57E-9CEA5803C8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FA7-A446-4F0C-9214-258541FBB715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405C-ABB5-41AB-B57E-9CEA5803C8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FA7-A446-4F0C-9214-258541FBB715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405C-ABB5-41AB-B57E-9CEA5803C8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FA7-A446-4F0C-9214-258541FBB715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405C-ABB5-41AB-B57E-9CEA5803C8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AFA7-A446-4F0C-9214-258541FBB715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405C-ABB5-41AB-B57E-9CEA5803C8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1AFA7-A446-4F0C-9214-258541FBB715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1405C-ABB5-41AB-B57E-9CEA5803C8F2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28670"/>
            <a:ext cx="7772400" cy="5500725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dirty="0" smtClean="0"/>
              <a:t>ПАТРИОТИЧЕСКОЕ ВОСПИТАНИЕ В СТАРШЕЙ ГРУППЕ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dirty="0" smtClean="0"/>
              <a:t>Подготовила Селезнева Ирина Федоровна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Mama\Desktop\Новая папка (4)\IMG_3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Mama\Desktop\Новая папка (4)\IMG_3027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3" y="642918"/>
            <a:ext cx="7429552" cy="54832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268931"/>
          </a:xfrm>
        </p:spPr>
        <p:txBody>
          <a:bodyPr/>
          <a:lstStyle/>
          <a:p>
            <a:r>
              <a:rPr lang="ru-RU" dirty="0"/>
              <a:t>«Моя семья»- у детей сформировалось представление о составе семьи, прививалась любовь к своей семье. Был проведен досуг вместе с родителями «Моя семья».  Родители нарисовали «Древо семьи», а дети рассказывали о членах своей семьи.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Mama\Desktop\Новая папка (4)\IMG_28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642918"/>
            <a:ext cx="7358114" cy="55260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Mama\Desktop\Новая папка (4)\IMG_28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1" y="785794"/>
            <a:ext cx="7072362" cy="5500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Mama\Desktop\Новая папка (4)\IMG_28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1" y="642918"/>
            <a:ext cx="7072362" cy="54832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Mama\Desktop\Новая папка (4)\IMG_3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071546"/>
            <a:ext cx="6034617" cy="50546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Mama\Desktop\Новая папка (4)\IMG_3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5" y="928670"/>
            <a:ext cx="7429552" cy="5197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«Наша Родина Россия» - дети знакомились со своей малой Родиной, со столицей нашей Родины Москвой. Дети познакомились с Государственным флагом гербом и гимном . Дети знакомились с природой, животным миром своего края, своей Родины.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Mama\Desktop\Новая папка (4)\IMG_3029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Патриотическое воспитание – это основа формирования будущего гражданина. Задача воспитания патриотизма в настоящее время очень сложна. Чтобы достигнуть определённого результата, необходимо находить нетрадиционные методы воздействия на ребёнка, на его эмоциональную и нравственную сферы.</a:t>
            </a:r>
            <a:br>
              <a:rPr lang="ru-RU" dirty="0"/>
            </a:br>
            <a:r>
              <a:rPr lang="ru-RU" dirty="0"/>
              <a:t>Любовь к Родине начинается с отношения к самым близким людям – к отцу, матери, дедушке, бабушке, с любви к своему дому, улице на которой ребёнок живёт, детскому </a:t>
            </a:r>
            <a:r>
              <a:rPr lang="ru-RU" dirty="0" err="1"/>
              <a:t>саду,городу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Mama\Desktop\Новая папка (4)\IMG_3032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Mama\Desktop\Новая папка (4)\IMG_25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Mama\Desktop\Новая папка (4)\IMG_25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Mama\Desktop\Новая папка (4)\IMG_25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Mama\Desktop\Новая папка (4)\IMG_25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Mama\Desktop\Новая папка (4)\IMG_3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Mama\Desktop\Новая папка (4)\IMG_30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000108"/>
            <a:ext cx="6500858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/>
          <a:lstStyle/>
          <a:p>
            <a:r>
              <a:rPr lang="ru-RU" dirty="0"/>
              <a:t>«Сильны и могучи  богатыри славной Руси» дети познакомились с подвигами богатырей, С Армией созданной Петром Первым, с современной Армией, с новейшим вооружением. Для пап были изготовлены подарки, проведен утренник, где дети соревновались с папами. Принимали участие в выставке « Мой папа и дедушка – защитники Отечества»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Mama\Desktop\Новая папка (4)\IMG_29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9" y="857232"/>
            <a:ext cx="7786742" cy="5500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Mama\Desktop\Новая папка (4)\IMG_29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34036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Уже в дошкольном возрасте ребёнок может и должен знать, в какой стране он живёт, чем она отличается от других стран, что наше общество укреплялось в борьбе с врагами, что лучшие люди отдали свои жизни во имя его безоблачного детства. Необходимо осуществлять работу по воспитанию любви к родному городу и его людям. Как можно больше рассказывать о Москве – столице нашей Родины, городе, где они живут.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Mama\Desktop\Новая папка (4)\IMG_29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Mama\Desktop\Новая папка (4)\IMG_29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Для мам, бабушек  были изготовлены красочные поделки и проведен утренник.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Mama\Desktop\Новая папка (4)\IMG_29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Mama\Desktop\Новая папка (4)\IMG_29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«Наши космонавты» дети познакомились с космическим пространством, с планетами. Самостоятельно изучали карту неба , находили новые созвездия и изображали их на бумаге.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Mama\Desktop\Новая папка (4)\IMG_22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Mama\Desktop\Новая папка (4)\IMG_3033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Mama\Desktop\Новая папка (4)\IMG_30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Mama\Desktop\Новая папка (4)\IMG_30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>
            <a:normAutofit fontScale="85000" lnSpcReduction="10000"/>
          </a:bodyPr>
          <a:lstStyle/>
          <a:p>
            <a:pPr fontAlgn="t"/>
            <a:r>
              <a:rPr lang="ru-RU" dirty="0"/>
              <a:t>Воспитывать чувство гордости за свою страну.</a:t>
            </a:r>
            <a:br>
              <a:rPr lang="ru-RU" dirty="0"/>
            </a:br>
            <a:r>
              <a:rPr lang="ru-RU" dirty="0"/>
              <a:t>На детей сильное впечатление производят рассказы о героях ВОВ и труда. Героизм, мужество, стойкость, готовность совершать подвиги во имя Родины – эти черты Российского воина понятны старшим дошкольникам.</a:t>
            </a:r>
            <a:br>
              <a:rPr lang="ru-RU" dirty="0"/>
            </a:br>
            <a:r>
              <a:rPr lang="ru-RU" dirty="0"/>
              <a:t>В старшей группе работа по воспитанию патриотических чувств у детей проводится через вовлечение воспитанников художественно-речевую, изобразительную, театральную, музыкальную, спортивную деятельность, что в конечном итоге способствует достижению определённых результатов в патриотическом воспитании.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Users\Mama\Desktop\Новая папка (4)\IMG_30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«Этот день Победы» - дети знакомятся с героями Великой Отечественной войны, с пионерами героями. Знакомятся с памятниками, которые находятся на территории нашего поселка.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911873"/>
          </a:xfrm>
        </p:spPr>
        <p:txBody>
          <a:bodyPr/>
          <a:lstStyle/>
          <a:p>
            <a:r>
              <a:rPr lang="ru-RU" dirty="0"/>
              <a:t>Воспитание любви к родному дому, к </a:t>
            </a:r>
            <a:r>
              <a:rPr lang="ru-RU" dirty="0" smtClean="0"/>
              <a:t>родителям </a:t>
            </a:r>
            <a:r>
              <a:rPr lang="ru-RU" dirty="0"/>
              <a:t>к своей стране ведется через </a:t>
            </a:r>
            <a:r>
              <a:rPr lang="ru-RU" dirty="0" smtClean="0"/>
              <a:t>театрализованную </a:t>
            </a:r>
            <a:r>
              <a:rPr lang="ru-RU" dirty="0"/>
              <a:t>деятельность, сюжетно – </a:t>
            </a:r>
            <a:r>
              <a:rPr lang="ru-RU" dirty="0" smtClean="0"/>
              <a:t>ролевые </a:t>
            </a:r>
            <a:r>
              <a:rPr lang="ru-RU" dirty="0"/>
              <a:t>игры, беседы, </a:t>
            </a:r>
            <a:r>
              <a:rPr lang="ru-RU" dirty="0" smtClean="0"/>
              <a:t>экскурсии </a:t>
            </a:r>
            <a:r>
              <a:rPr lang="ru-RU" dirty="0" err="1" smtClean="0"/>
              <a:t>утренники,развлечения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Mama\Desktop\IMG_26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10463" y="-5670550"/>
            <a:ext cx="23409276" cy="17556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Mama\Desktop\Новая папка (4)\IMG_26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/>
          <a:lstStyle/>
          <a:p>
            <a:r>
              <a:rPr lang="ru-RU" dirty="0"/>
              <a:t>Работа по нравственно- патриотическому воспитанию в старшей группе ведется по  следующим  темам:</a:t>
            </a:r>
          </a:p>
          <a:p>
            <a:r>
              <a:rPr lang="ru-RU" dirty="0"/>
              <a:t>«Мой любимый детский сад» , где  дети познакомились с трудом сотрудников детского сада. Была проведена выставка рисунков «Мой любимый детский сад».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 descr="C:\Users\Mama\Desktop\Новая папка (4)\IMG_3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FF0000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400</Words>
  <Application>Microsoft Office PowerPoint</Application>
  <PresentationFormat>Экран (4:3)</PresentationFormat>
  <Paragraphs>14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ПАТРИОТИЧЕСКОЕ ВОСПИТАНИЕ В СТАРШЕЙ ГРУППЕ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ПАТРИОТИЧЕСКОЕ ВОСПИТАНИЕ В СТАРШЕЙ ГРУППЕ</dc:title>
  <dc:creator>Mama</dc:creator>
  <cp:lastModifiedBy>Mama</cp:lastModifiedBy>
  <cp:revision>8</cp:revision>
  <dcterms:created xsi:type="dcterms:W3CDTF">2016-04-13T10:49:24Z</dcterms:created>
  <dcterms:modified xsi:type="dcterms:W3CDTF">2016-04-13T12:03:26Z</dcterms:modified>
</cp:coreProperties>
</file>