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D33F-6872-4AD7-994E-C28C705F14E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FBFC-B316-4341-9159-B4B81F070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  <a:ln w="635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Использование модельных схем и опорных картинок в речевом развитии детей старшего дошкольного возраста.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 w="635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Подготовила: </a:t>
            </a:r>
            <a:r>
              <a:rPr lang="ru-RU" sz="2400" b="1" dirty="0" err="1" smtClean="0">
                <a:solidFill>
                  <a:srgbClr val="002060"/>
                </a:solidFill>
                <a:cs typeface="Aharoni" pitchFamily="2" charset="-79"/>
              </a:rPr>
              <a:t>Ракитянская</a:t>
            </a: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  Л. Н. </a:t>
            </a:r>
          </a:p>
          <a:p>
            <a:r>
              <a:rPr lang="ru-RU" sz="2400" b="1" dirty="0">
                <a:solidFill>
                  <a:srgbClr val="002060"/>
                </a:solidFill>
                <a:cs typeface="Aharoni" pitchFamily="2" charset="-79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оспитатель МАДОУ «Детский сад </a:t>
            </a:r>
          </a:p>
          <a:p>
            <a:r>
              <a:rPr lang="ru-RU" sz="2400" b="1" dirty="0">
                <a:solidFill>
                  <a:srgbClr val="002060"/>
                </a:solidFill>
                <a:cs typeface="Aharoni" pitchFamily="2" charset="-79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омбинированного вида №13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Г. Шебекино»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6530_html_58afbd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32656"/>
            <a:ext cx="7776864" cy="4968552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848872" cy="1013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Схематическая модель «Фрукты – овощи»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etImageCA0M0WC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37" r="5937"/>
          <a:stretch>
            <a:fillRect/>
          </a:stretch>
        </p:blipFill>
        <p:spPr>
          <a:xfrm>
            <a:off x="755576" y="620688"/>
            <a:ext cx="7776864" cy="5112568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949280"/>
            <a:ext cx="7776864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Модельная схема «Времена года (лето)»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etImageCA9VS4W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96" r="7396"/>
          <a:stretch>
            <a:fillRect/>
          </a:stretch>
        </p:blipFill>
        <p:spPr>
          <a:xfrm>
            <a:off x="971600" y="612775"/>
            <a:ext cx="7416824" cy="5120482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6093296"/>
            <a:ext cx="813690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Модельная схема «Времена года (зима)»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etImageCACD72V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54" r="6354"/>
          <a:stretch>
            <a:fillRect/>
          </a:stretch>
        </p:blipFill>
        <p:spPr>
          <a:xfrm>
            <a:off x="971600" y="692696"/>
            <a:ext cx="7488832" cy="5040560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6021288"/>
            <a:ext cx="7560840" cy="5760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Модельная схема «Времена года (весна)»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etImageCARN6BV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50" r="3750"/>
          <a:stretch>
            <a:fillRect/>
          </a:stretch>
        </p:blipFill>
        <p:spPr>
          <a:xfrm>
            <a:off x="827584" y="612774"/>
            <a:ext cx="7632848" cy="5048473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6093296"/>
            <a:ext cx="7704856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Модельная схема «Времена года (осень)»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9f7ad79e7b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332656"/>
            <a:ext cx="8064896" cy="5400600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949280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Модельная схема «Насекомые»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34819801_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016" b="34016"/>
          <a:stretch>
            <a:fillRect/>
          </a:stretch>
        </p:blipFill>
        <p:spPr>
          <a:xfrm>
            <a:off x="251520" y="404664"/>
            <a:ext cx="8568952" cy="4320480"/>
          </a:xfrm>
          <a:ln w="63500">
            <a:solidFill>
              <a:srgbClr val="7030A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568952" cy="11580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Модельная схема к загадке « Сидит девица в темнице, а коса на улице»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Выводы: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Использование моделирования в рассказывании положительно повлияло на развитие речи детей, что говорит о перспективности данного вида работы.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Система работы даёт возможность дошкольникам удовлетворить коммуникативную потребность, проявить творческую активность, самостоятельность.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Использование модельных схем способствует появлению в речи детей логики и последовательности изложения.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Рекомендации воспитателям: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активно используйте предметную оснащенность среды (пространственно-временная модель к произведению, схемы-описания, условные заместители, разные виды театров;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давайте детям использовать все образы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креативного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поведения (пантомимические этюды по содержанию текста, игры-драматизации);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применяйте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многовариотивность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речевых средств (пословицы, поговорки, фразеологические обороты, скороговорки, загадки);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используйте моделирование как эффективный метод  речевого обучения детей, а модели как дидактическое средство.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Модельные схемы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схематичное изображение  предмета или события.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это совместная деятельность воспитателя и детей по построению, выбору и конструированию моделей. 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моделирования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обеспечить успешное освоение детьми знаний об особенностях объектов природы, окружающем мире, их структуре, связях и отношениях, существующих между ними.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начинаем с простого замещения предметов, ведущего к использованию символов и знаков. 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с модельными схемами начинала со средней группы: разыгрывание произведений с помощью наглядных моделей.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Использовала настольно-печатные игры, которые помогали детям научится классифицировать предметы, развивать речь, зрительное восприятие, мышление,  внимание, наблюдательность.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92888" cy="5616624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438400" cy="2438400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pic>
        <p:nvPicPr>
          <p:cNvPr id="3" name="Рисунок 2" descr="IMG_0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0648"/>
            <a:ext cx="2438400" cy="2438400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pic>
        <p:nvPicPr>
          <p:cNvPr id="4" name="Рисунок 3" descr="IMG_0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2438400" cy="2438400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pic>
        <p:nvPicPr>
          <p:cNvPr id="7" name="Рисунок 6" descr="IMG_0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501008"/>
            <a:ext cx="2438400" cy="2438400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pic>
        <p:nvPicPr>
          <p:cNvPr id="8" name="Рисунок 7" descr="IMG_04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60648"/>
            <a:ext cx="2438400" cy="2438400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pic>
        <p:nvPicPr>
          <p:cNvPr id="9" name="Рисунок 8" descr="IMG_04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429000"/>
            <a:ext cx="2438400" cy="2520280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Этапы работы в старшей и подготовительной группе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5536" y="1412776"/>
            <a:ext cx="489654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Прослушивание произведения, ответы на вопросы, разыгрывание сюжета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15616" y="2564904"/>
            <a:ext cx="489654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Отслеживание ребёнком последовательности готовой модели к произведению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23728" y="3645024"/>
            <a:ext cx="489654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Самостоятельный выбор тех моделей, которые подходят к произведению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59832" y="4869160"/>
            <a:ext cx="4896544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Самостоятельное изображение модели на бумаге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869160"/>
            <a:ext cx="8208912" cy="15121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самостоятельно составляют небольшие схемы , где присутствуют основные её части: завязка, кульминация и развязка. Например. по  сказке  «Принцесса на горошине» Г. Х. Андерсена.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 descr="img2.gif (1484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80920" cy="4104456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915548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Стихотворения " Кораблик"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втор Д. Хармс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реке плывет кораблик,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Он плывет издалека.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кораблике четыре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Очень храбрых моряка.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них ушки на макушке,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них длинные хвосты.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страшны им только кошки,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Только кошки и коты!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7623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http://www.maaam.ru/upload/blogs/499d727df3353758efd41ec883836b89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08912" cy="6264696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813" y="922864"/>
            <a:ext cx="228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247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модельных схем и опорных картинок в речевом развитии детей старшего дошкольного возраста.</vt:lpstr>
      <vt:lpstr>Модельные схемы – это схематичное изображение  предмета или события.  Моделирование – это совместная деятельность воспитателя и детей по построению, выбору и конструированию моделей.   Цель моделирования – обеспечить успешное освоение детьми знаний об особенностях объектов природы, окружающем мире, их структуре, связях и отношениях, существующих между ними. </vt:lpstr>
      <vt:lpstr>Моделирование начинаем с простого замещения предметов, ведущего к использованию символов и знаков.  Работу с модельными схемами начинала со средней группы: разыгрывание произведений с помощью наглядных моделей. Использовала настольно-печатные игры, которые помогали детям научится классифицировать предметы, развивать речь, зрительное восприятие, мышление,  внимание, наблюдательность.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Выводы: 1. Использование моделирования в рассказывании положительно повлияло на развитие речи детей, что говорит о перспективности данного вида работы. 2. Система работы даёт возможность дошкольникам удовлетворить коммуникативную потребность, проявить творческую активность, самостоятельность. 3. Использование модельных схем способствует появлению в речи детей логики и последовательности изложения.</vt:lpstr>
      <vt:lpstr>Рекомендации воспитателям:  1. активно используйте предметную оснащенность среды (пространственно-временная модель к произведению, схемы-описания, условные заместители, разные виды театров; 2. давайте детям использовать все образы креативного поведения (пантомимические этюды по содержанию текста, игры-драматизации); 3. применяйте многовариотивность речевых средств (пословицы, поговорки, фразеологические обороты, скороговорки, загадки); 4. используйте моделирование как эффективный метод  речевого обучения детей, а модели как дидактическое средство.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модельных схем и опорных картинок в речевом развитии детей старшего дошкольного возраста.</dc:title>
  <dc:creator>Пользователь</dc:creator>
  <cp:lastModifiedBy>Пользователь</cp:lastModifiedBy>
  <cp:revision>45</cp:revision>
  <dcterms:created xsi:type="dcterms:W3CDTF">2014-02-15T13:16:45Z</dcterms:created>
  <dcterms:modified xsi:type="dcterms:W3CDTF">2014-02-16T19:55:56Z</dcterms:modified>
</cp:coreProperties>
</file>