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2" r:id="rId9"/>
    <p:sldId id="270" r:id="rId10"/>
    <p:sldId id="271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4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1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6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9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9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73051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9" y="6356351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6356351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6356351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1" y="6499385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5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&amp;esrc=s&amp;source=images&amp;cd=&amp;ved=0CAcQjRxqFQoTCP3Jvo6jlcgCFSIscgodJ3YDhA&amp;url=http://elcode-blog.ru/?tag%3D%D0%BF%D0%B5%D1%80%D0%B3%D0%B0%D0%BC%D0%B5%D0%BD%D1%82&amp;bvm=bv.103388427,d.bGg&amp;psig=AFQjCNHtBMIAX-vwytB0yBVyebwoo_eZig&amp;ust=1443376615160888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www.google.ru/url?sa=i&amp;rct=j&amp;q=&amp;esrc=s&amp;source=images&amp;cd=&amp;cad=rja&amp;uact=8&amp;ved=0CAcQjRxqFQoTCNaewaablcgCFWQRcgodYlILAA&amp;url=http://million-questions.ru/kogda-stali-perepletat-knigi.html&amp;bvm=bv.103388427,d.bGg&amp;psig=AFQjCNEs7BUpJ4Kvm_GR-pBKB-YyCKTytw&amp;ust=144337452620945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ru/url?sa=i&amp;rct=j&amp;q=&amp;esrc=s&amp;source=images&amp;cd=&amp;cad=rja&amp;uact=8&amp;ved=0CAcQjRxqFQoTCL3VyOfvjcgCFclaLAodfXUBCg&amp;url=http://works.doklad.ru/view/g6p4mzsfTTM.html&amp;bvm=bv.103388427,d.bGg&amp;psig=AFQjCNEJ77llbK1USLtm7Ut1m5s_OyLE8w&amp;ust=1443121861357426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google.ru/url?sa=i&amp;rct=j&amp;q=&amp;esrc=s&amp;source=images&amp;cd=&amp;cad=rja&amp;uact=8&amp;ved=0CAcQjRxqFQoTCLXxrZmalcgCFcaUcgodri8Fpg&amp;url=http://forum.sherwood-tavern.net/viewtopic.php?id%3D2047%26p%3D2&amp;bvm=bv.103388427,d.bGg&amp;psig=AFQjCNHYK5xrxTxyT666YmA_ubfQvrW39A&amp;ust=1443373731252815" TargetMode="Externa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pwpt.ru/presentation/istoriya/rukopisnyie_knigi_drevney_rusi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CAcQjRxqFQoTCLqB1dWulcgCFaYPcgodLK0HeQ&amp;url=http://alexschneider.ru/2011/01/strujnaya-pechati-i-buduschee-knigoizdatelistva&amp;bvm=bv.103388427,d.bGg&amp;psig=AFQjCNEouRYiM360Ixfpts5f0agT-V_YNw&amp;ust=1443379714402849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CAcQjRxqFQoTCJuS8butlcgCFWV3cgodEk4OFg&amp;url=http://lawoftime.net/pres-relizy/ofsetnaja-pechat-samyi-nedorogoi-vid-izgotovlenija-vashei-reklamy.html&amp;bvm=bv.103388427,d.bGg&amp;psig=AFQjCNGxUJpwwY8pswros-OXJcVPZ4SVCA&amp;ust=1443379257959885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Путешествие в типографию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40152" y="4221088"/>
            <a:ext cx="2664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/>
              <a:t>Выполнила : </a:t>
            </a:r>
            <a:r>
              <a:rPr lang="ru-RU" altLang="ru-RU" dirty="0" err="1"/>
              <a:t>Шамина</a:t>
            </a:r>
            <a:endParaRPr lang="ru-RU" altLang="ru-RU" dirty="0"/>
          </a:p>
          <a:p>
            <a:r>
              <a:rPr lang="ru-RU" altLang="ru-RU" dirty="0"/>
              <a:t>Александра Павловна</a:t>
            </a:r>
          </a:p>
          <a:p>
            <a:r>
              <a:rPr lang="ru-RU" altLang="ru-RU" dirty="0"/>
              <a:t>Воспитатель МБДОУ д</a:t>
            </a:r>
            <a:r>
              <a:rPr lang="en-US" altLang="ru-RU" dirty="0"/>
              <a:t>/c </a:t>
            </a:r>
            <a:r>
              <a:rPr lang="ru-RU" altLang="ru-RU" dirty="0"/>
              <a:t> № 42 «Зернышко</a:t>
            </a:r>
            <a:r>
              <a:rPr lang="ru-RU" altLang="ru-RU" dirty="0" smtClean="0"/>
              <a:t>» </a:t>
            </a:r>
            <a:r>
              <a:rPr lang="ru-RU" altLang="ru-RU" dirty="0" err="1" smtClean="0"/>
              <a:t>Кстовского</a:t>
            </a:r>
            <a:r>
              <a:rPr lang="ru-RU" altLang="ru-RU" dirty="0" smtClean="0"/>
              <a:t> р-на Нижегородской обл.</a:t>
            </a:r>
            <a:endParaRPr lang="ru-RU" alt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63093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2016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9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931224" cy="836712"/>
          </a:xfrm>
        </p:spPr>
        <p:txBody>
          <a:bodyPr/>
          <a:lstStyle/>
          <a:p>
            <a:r>
              <a:rPr lang="ru-RU" sz="3200" dirty="0" smtClean="0"/>
              <a:t>Профессия - переплетчик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340768"/>
            <a:ext cx="4042791" cy="504056"/>
          </a:xfrm>
        </p:spPr>
        <p:txBody>
          <a:bodyPr/>
          <a:lstStyle/>
          <a:p>
            <a:r>
              <a:rPr lang="ru-RU" dirty="0" smtClean="0"/>
              <a:t>«Одевает» переплет</a:t>
            </a:r>
            <a:endParaRPr lang="ru-RU" dirty="0"/>
          </a:p>
        </p:txBody>
      </p:sp>
      <p:pic>
        <p:nvPicPr>
          <p:cNvPr id="10" name="Рисунок 9" descr="http://l-pics.livejournal.com/drugoi/pic/017pxk3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204864"/>
            <a:ext cx="4104455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8202" y="1340768"/>
            <a:ext cx="3956246" cy="504056"/>
          </a:xfrm>
        </p:spPr>
        <p:txBody>
          <a:bodyPr/>
          <a:lstStyle/>
          <a:p>
            <a:r>
              <a:rPr lang="ru-RU" dirty="0" smtClean="0"/>
              <a:t>Готовая книга</a:t>
            </a:r>
            <a:endParaRPr lang="ru-RU" dirty="0"/>
          </a:p>
        </p:txBody>
      </p:sp>
      <p:pic>
        <p:nvPicPr>
          <p:cNvPr id="11" name="Объект 10" descr="http://l-pics.livejournal.com/drugoi/pic/017py6c9.jpg"/>
          <p:cNvPicPr>
            <a:picLocks noGrp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960440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10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Самая современная типография в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75" y="548680"/>
            <a:ext cx="865387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46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million-questions.ru/wp-content/uploads/2012/03/dowr4ki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1" y="260648"/>
            <a:ext cx="3384376" cy="308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rc_mi" descr="http://img-fotki.yandex.ru/get/4800/sunny-fanny.5b/0_3b134_a2960e0c_XL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6710"/>
            <a:ext cx="3672408" cy="308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rc_mi" descr="http://works.doklad.ru/images/g6p4mzsfTTM/b9acf3b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1" y="3645025"/>
            <a:ext cx="3384376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elcode-blog.ru/wp-content/uploads/2011/10/03a1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89177"/>
            <a:ext cx="3672408" cy="2892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87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pwpt.ru/uploads/presentation_screenshots/19b56b0eb78f0e7603c1f122a923a9f4.JPG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t="3439" r="58077" b="7917"/>
          <a:stretch/>
        </p:blipFill>
        <p:spPr bwMode="auto">
          <a:xfrm>
            <a:off x="179512" y="297165"/>
            <a:ext cx="3799268" cy="59757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4" descr="http://www.5arts.info/wp-content/uploads/2012/05/02_razvorot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7165"/>
            <a:ext cx="455218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cs619620.vk.me/v619620754/18792/ejh25wgiiK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621" y="3374253"/>
            <a:ext cx="4313514" cy="287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8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067128" cy="1124744"/>
          </a:xfrm>
        </p:spPr>
        <p:txBody>
          <a:bodyPr/>
          <a:lstStyle/>
          <a:p>
            <a:r>
              <a:rPr lang="ru-RU" sz="2400" dirty="0" smtClean="0"/>
              <a:t>Иллюстрации</a:t>
            </a:r>
            <a:endParaRPr lang="ru-RU" sz="2400" dirty="0"/>
          </a:p>
        </p:txBody>
      </p:sp>
      <p:pic>
        <p:nvPicPr>
          <p:cNvPr id="3" name="Picture 2" descr="http://player.myshared.ru/985107/data/images/img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83" y="1124744"/>
            <a:ext cx="3049713" cy="520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school23.klasna.com/uploads/editor/24/376510/sitepage_151/images/03i_1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358" y="1124745"/>
            <a:ext cx="371345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22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вая типография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4"/>
          <a:stretch/>
        </p:blipFill>
        <p:spPr bwMode="auto">
          <a:xfrm>
            <a:off x="467544" y="620688"/>
            <a:ext cx="3401234" cy="540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rc_mi" descr="http://alexschneider.ru/uploads/a/resizes/inkjet1_t3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60748"/>
            <a:ext cx="4639816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33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787208" cy="764704"/>
          </a:xfrm>
        </p:spPr>
        <p:txBody>
          <a:bodyPr/>
          <a:lstStyle/>
          <a:p>
            <a:r>
              <a:rPr lang="ru-RU" sz="2800" dirty="0" smtClean="0"/>
              <a:t>типография</a:t>
            </a:r>
            <a:endParaRPr lang="ru-RU" sz="2800" dirty="0"/>
          </a:p>
        </p:txBody>
      </p:sp>
      <p:pic>
        <p:nvPicPr>
          <p:cNvPr id="3" name="Рисунок 2" descr="http://l-pics.livejournal.com/drugoi/pic/017pbtx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24936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93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764704"/>
          </a:xfrm>
        </p:spPr>
        <p:txBody>
          <a:bodyPr/>
          <a:lstStyle/>
          <a:p>
            <a:r>
              <a:rPr lang="ru-RU" sz="2800" dirty="0" smtClean="0"/>
              <a:t>Печатный процесс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412776"/>
            <a:ext cx="3682751" cy="720080"/>
          </a:xfrm>
        </p:spPr>
        <p:txBody>
          <a:bodyPr/>
          <a:lstStyle/>
          <a:p>
            <a:r>
              <a:rPr lang="ru-RU" dirty="0" smtClean="0"/>
              <a:t>Печатная машина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Печатник- наносит краску</a:t>
            </a:r>
            <a:endParaRPr lang="ru-RU" dirty="0"/>
          </a:p>
        </p:txBody>
      </p:sp>
      <p:pic>
        <p:nvPicPr>
          <p:cNvPr id="7" name="Объект 6" descr="http://www.paradiz.ru/img/portfolio/vern/IMG_3482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176464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lawoftime.net/images/glossary_57.jpg">
            <a:hlinkClick r:id="rId3"/>
          </p:cNvPr>
          <p:cNvPicPr>
            <a:picLocks noGrp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4104456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756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31224" cy="692696"/>
          </a:xfrm>
        </p:spPr>
        <p:txBody>
          <a:bodyPr/>
          <a:lstStyle/>
          <a:p>
            <a:r>
              <a:rPr lang="ru-RU" sz="2800" dirty="0" smtClean="0"/>
              <a:t>Редактирование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39752" y="980728"/>
            <a:ext cx="3744416" cy="648072"/>
          </a:xfrm>
        </p:spPr>
        <p:txBody>
          <a:bodyPr/>
          <a:lstStyle/>
          <a:p>
            <a:r>
              <a:rPr lang="ru-RU" dirty="0" err="1" smtClean="0"/>
              <a:t>Радактор</a:t>
            </a:r>
            <a:r>
              <a:rPr lang="ru-RU" dirty="0" smtClean="0"/>
              <a:t> и корректор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499992" y="980728"/>
            <a:ext cx="4189985" cy="12290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Вадим\Desktop\tekhnicheskiy-redaktor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4" y="1628800"/>
            <a:ext cx="7512314" cy="490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3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931224" cy="836712"/>
          </a:xfrm>
        </p:spPr>
        <p:txBody>
          <a:bodyPr/>
          <a:lstStyle/>
          <a:p>
            <a:r>
              <a:rPr lang="ru-RU" sz="3200" dirty="0" smtClean="0"/>
              <a:t>Профессия - переплетчик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340768"/>
            <a:ext cx="4042791" cy="504056"/>
          </a:xfrm>
        </p:spPr>
        <p:txBody>
          <a:bodyPr/>
          <a:lstStyle/>
          <a:p>
            <a:r>
              <a:rPr lang="ru-RU" dirty="0" smtClean="0"/>
              <a:t>Нарезает листы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Стягивает- сшивает листы</a:t>
            </a:r>
            <a:endParaRPr lang="ru-RU" dirty="0"/>
          </a:p>
        </p:txBody>
      </p:sp>
      <p:pic>
        <p:nvPicPr>
          <p:cNvPr id="8" name="Объект 7" descr="http://l-pics.livejournal.com/drugoi/pic/017pkt3x.jp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3960440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2" descr="http://www.fresher.ru/images10/samaya-sovremennaya-tipografiya-v-rossii/big/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277" y="2285157"/>
            <a:ext cx="4384601" cy="388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5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117</TotalTime>
  <Words>54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Путешествие в типографию</vt:lpstr>
      <vt:lpstr>Презентация PowerPoint</vt:lpstr>
      <vt:lpstr>Презентация PowerPoint</vt:lpstr>
      <vt:lpstr>Иллюстрации</vt:lpstr>
      <vt:lpstr>Презентация PowerPoint</vt:lpstr>
      <vt:lpstr>типография</vt:lpstr>
      <vt:lpstr>Печатный процесс</vt:lpstr>
      <vt:lpstr>Редактирование</vt:lpstr>
      <vt:lpstr>Профессия - переплетчик</vt:lpstr>
      <vt:lpstr>Профессия - переплетчик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типографию</dc:title>
  <dc:creator>Вадим</dc:creator>
  <cp:lastModifiedBy>Вадим</cp:lastModifiedBy>
  <cp:revision>16</cp:revision>
  <dcterms:created xsi:type="dcterms:W3CDTF">2015-12-07T14:57:25Z</dcterms:created>
  <dcterms:modified xsi:type="dcterms:W3CDTF">2016-08-29T19:48:39Z</dcterms:modified>
</cp:coreProperties>
</file>