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6" r:id="rId4"/>
    <p:sldId id="262" r:id="rId5"/>
    <p:sldId id="261" r:id="rId6"/>
    <p:sldId id="258" r:id="rId7"/>
    <p:sldId id="267" r:id="rId8"/>
    <p:sldId id="268" r:id="rId9"/>
    <p:sldId id="259" r:id="rId10"/>
    <p:sldId id="265" r:id="rId11"/>
    <p:sldId id="266" r:id="rId12"/>
    <p:sldId id="25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C418-67AB-4BDE-AB7D-3F47B6F08C5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4C78-98E9-4E91-98EA-B6F70195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2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8.png"/><Relationship Id="rId5" Type="http://schemas.openxmlformats.org/officeDocument/2006/relationships/image" Target="../media/image2.jpeg"/><Relationship Id="rId10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6.jpe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slide" Target="slide10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5" descr="http://li-web.ru/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2734066" cy="20907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472" y="3929066"/>
            <a:ext cx="3786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МАДОУ «Детский сад комбинированного вида №10 г.Шебекино Белгородской области» </a:t>
            </a:r>
          </a:p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Медведева О.Н.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928802"/>
            <a:ext cx="73138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Дидактическая игра «Вид транспорта»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" name="Рисунок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3558">
            <a:off x="6687456" y="285728"/>
            <a:ext cx="1894586" cy="1285884"/>
          </a:xfrm>
          <a:prstGeom prst="rect">
            <a:avLst/>
          </a:prstGeom>
          <a:noFill/>
        </p:spPr>
      </p:pic>
      <p:pic>
        <p:nvPicPr>
          <p:cNvPr id="9" name="Рисунок 39" descr="http://img1.liveinternet.ru/images/attach/c/10/109/176/109176243_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43654"/>
            <a:ext cx="3019434" cy="2314346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5720" y="142852"/>
            <a:ext cx="903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</a:rPr>
              <a:t>МАДОУ «Детский сад комбинированного вида №10 г.Шебекино Белгородской области»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0" y="2852738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3300"/>
                </a:solidFill>
                <a:latin typeface="Monotype Corsiva" pitchFamily="66" charset="0"/>
              </a:rPr>
              <a:t>Попробуй еще раз!</a:t>
            </a:r>
          </a:p>
        </p:txBody>
      </p:sp>
      <p:pic>
        <p:nvPicPr>
          <p:cNvPr id="4" name="Picture 2" descr="http://ecx.images-amazon.com/images/I/711NDQNFqxL.png">
            <a:hlinkClick r:id="rId2" action="ppaction://hlinksldjump">
              <a:snd r:embed="rId3" name="explode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57298"/>
            <a:ext cx="328614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839367035">
            <a:hlinkClick r:id="rId2" action="ppaction://hlinksldjump">
              <a:snd r:embed="rId3" name="applause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28775"/>
            <a:ext cx="3117850" cy="3144838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00338" y="5078413"/>
            <a:ext cx="378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8000" b="1" dirty="0">
                <a:solidFill>
                  <a:srgbClr val="FF3300"/>
                </a:solidFill>
                <a:latin typeface="Monotype Corsiva" pitchFamily="66" charset="0"/>
              </a:rPr>
              <a:t>Молодец!</a:t>
            </a:r>
            <a:endParaRPr lang="ru-RU" sz="8000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</a:blip>
          <a:srcRect l="5251" t="40983" r="4767" b="41407"/>
          <a:stretch>
            <a:fillRect/>
          </a:stretch>
        </p:blipFill>
        <p:spPr bwMode="auto">
          <a:xfrm>
            <a:off x="3500430" y="2643182"/>
            <a:ext cx="2082800" cy="1214444"/>
          </a:xfrm>
          <a:prstGeom prst="rect">
            <a:avLst/>
          </a:prstGeom>
          <a:noFill/>
        </p:spPr>
      </p:pic>
      <p:pic>
        <p:nvPicPr>
          <p:cNvPr id="35" name="Рисунок 35" descr="http://li-web.ru/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2734066" cy="2090756"/>
          </a:xfrm>
          <a:prstGeom prst="rect">
            <a:avLst/>
          </a:prstGeom>
          <a:noFill/>
        </p:spPr>
      </p:pic>
      <p:pic>
        <p:nvPicPr>
          <p:cNvPr id="30" name="Рисунок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85728"/>
            <a:ext cx="3405843" cy="1643074"/>
          </a:xfrm>
          <a:prstGeom prst="rect">
            <a:avLst/>
          </a:prstGeom>
          <a:noFill/>
        </p:spPr>
      </p:pic>
      <p:pic>
        <p:nvPicPr>
          <p:cNvPr id="34" name="Рисунок 34" descr="http://li-web.ru/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857232"/>
            <a:ext cx="277053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0" y="2852738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3300"/>
                </a:solidFill>
                <a:latin typeface="Monotype Corsiva" pitchFamily="66" charset="0"/>
              </a:rPr>
              <a:t>Попробуй еще раз!</a:t>
            </a:r>
          </a:p>
        </p:txBody>
      </p:sp>
      <p:pic>
        <p:nvPicPr>
          <p:cNvPr id="4" name="Picture 2" descr="http://ecx.images-amazon.com/images/I/711NDQNFqxL.png">
            <a:hlinkClick r:id="" action="ppaction://noaction">
              <a:snd r:embed="rId2" name="explode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328614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839367035">
            <a:hlinkClick r:id="" action="ppaction://hlinkshowjump?jump=nextslide">
              <a:snd r:embed="rId2" name="applause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061922"/>
            <a:ext cx="3679838" cy="3711691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00338" y="5078413"/>
            <a:ext cx="378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8000" b="1" dirty="0">
                <a:solidFill>
                  <a:srgbClr val="FF3300"/>
                </a:solidFill>
                <a:latin typeface="Monotype Corsiva" pitchFamily="66" charset="0"/>
              </a:rPr>
              <a:t>Молодец!</a:t>
            </a:r>
            <a:endParaRPr lang="ru-RU" sz="8000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736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закрепить знания детей о видах транспорта: наземный, воздушный, водный, подводный; развивать внимание, мышление и речь; воспитывать  умение доводить начатое дело до конца.</a:t>
            </a:r>
          </a:p>
          <a:p>
            <a:pPr algn="just"/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игры:</a:t>
            </a:r>
          </a:p>
          <a:p>
            <a:pPr algn="just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открывшемся слайде педагог просит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перечислть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увиденный транспорт и выбрать тот, который относится к воздушному (наземному, водному и подводному) виду транспорта. После ответа ребенка, педагог нажимает на соответствующую картинку. Если ответ правильный,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повляется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изображение радостного смайлика и раздаются аплодисменты. Если ответ неверный, появляется грустный смайлик и ребенку предлагается подумать еще.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0"/>
            <a:ext cx="83582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3300"/>
                </a:solidFill>
                <a:latin typeface="Monotype Corsiva" pitchFamily="66" charset="0"/>
              </a:rPr>
              <a:t>Аннотация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Представленная игра может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быть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использована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в образовательной деятельности, 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в индивидуальной и подгрупповой  работе.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Предназначены для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детей старшего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дошкольного возраста.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CA4A1"/>
              </a:clrFrom>
              <a:clrTo>
                <a:srgbClr val="ACA4A1">
                  <a:alpha val="0"/>
                </a:srgbClr>
              </a:clrTo>
            </a:clrChange>
          </a:blip>
          <a:srcRect l="5251" t="58593" r="4767" b="21725"/>
          <a:stretch>
            <a:fillRect/>
          </a:stretch>
        </p:blipFill>
        <p:spPr bwMode="auto">
          <a:xfrm>
            <a:off x="3571868" y="2500306"/>
            <a:ext cx="2082800" cy="1357322"/>
          </a:xfrm>
          <a:prstGeom prst="rect">
            <a:avLst/>
          </a:prstGeom>
          <a:noFill/>
        </p:spPr>
      </p:pic>
      <p:pic>
        <p:nvPicPr>
          <p:cNvPr id="4" name="Рисунок 11" descr="Яндекс.Фотки: 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1651">
            <a:off x="4526643" y="3711894"/>
            <a:ext cx="1131409" cy="2958661"/>
          </a:xfrm>
          <a:prstGeom prst="rect">
            <a:avLst/>
          </a:prstGeom>
          <a:noFill/>
        </p:spPr>
      </p:pic>
      <p:pic>
        <p:nvPicPr>
          <p:cNvPr id="5" name="Рисунок 44" descr="113 [преобразованный].png">
            <a:hlinkClick r:id="rId6" action="ppaction://hlinksldjump">
              <a:snd r:embed="rId7" name="explode.wav" builtIn="1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2714620"/>
            <a:ext cx="2418230" cy="1500198"/>
          </a:xfrm>
          <a:prstGeom prst="rect">
            <a:avLst/>
          </a:prstGeom>
          <a:noFill/>
        </p:spPr>
      </p:pic>
      <p:pic>
        <p:nvPicPr>
          <p:cNvPr id="7" name="Рисунок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46980">
            <a:off x="6588356" y="5001189"/>
            <a:ext cx="2423188" cy="1644654"/>
          </a:xfrm>
          <a:prstGeom prst="rect">
            <a:avLst/>
          </a:prstGeom>
          <a:noFill/>
        </p:spPr>
      </p:pic>
      <p:pic>
        <p:nvPicPr>
          <p:cNvPr id="8" name="Рисунок 34" descr="http://li-web.ru/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4857760"/>
            <a:ext cx="2714549" cy="1539879"/>
          </a:xfrm>
          <a:prstGeom prst="rect">
            <a:avLst/>
          </a:prstGeom>
          <a:noFill/>
        </p:spPr>
      </p:pic>
      <p:pic>
        <p:nvPicPr>
          <p:cNvPr id="9" name="Рисунок 33" descr="Яндекс.Фотки: 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214290"/>
            <a:ext cx="1643074" cy="2496504"/>
          </a:xfrm>
          <a:prstGeom prst="rect">
            <a:avLst/>
          </a:prstGeom>
          <a:noFill/>
        </p:spPr>
      </p:pic>
      <p:pic>
        <p:nvPicPr>
          <p:cNvPr id="10" name="Рисунок 14" descr="!!!24 (700x637, 114Kb)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15074" y="285728"/>
            <a:ext cx="2141544" cy="1950949"/>
          </a:xfrm>
          <a:prstGeom prst="rect">
            <a:avLst/>
          </a:prstGeom>
          <a:noFill/>
        </p:spPr>
      </p:pic>
      <p:pic>
        <p:nvPicPr>
          <p:cNvPr id="12" name="Рисунок 36" descr="http://li-web.ru/">
            <a:hlinkClick r:id="rId6" action="ppaction://hlinksldjump">
              <a:snd r:embed="rId7" name="explode.wav" builtIn="1"/>
            </a:hlinkClick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00826" y="2643182"/>
            <a:ext cx="2477285" cy="1571636"/>
          </a:xfrm>
          <a:prstGeom prst="rect">
            <a:avLst/>
          </a:prstGeom>
          <a:noFill/>
        </p:spPr>
      </p:pic>
      <p:pic>
        <p:nvPicPr>
          <p:cNvPr id="13" name="Рисунок 41" descr="0dt3_dfhb_140730 [преобразованный].png">
            <a:hlinkClick r:id="rId6" action="ppaction://hlinksldjump">
              <a:snd r:embed="rId7" name="explode.wav" builtIn="1"/>
            </a:hlinkClick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0364" y="714356"/>
            <a:ext cx="249394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0" y="2852738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3300"/>
                </a:solidFill>
                <a:latin typeface="Monotype Corsiva" pitchFamily="66" charset="0"/>
              </a:rPr>
              <a:t>Попробуй еще раз!</a:t>
            </a:r>
          </a:p>
        </p:txBody>
      </p:sp>
      <p:pic>
        <p:nvPicPr>
          <p:cNvPr id="12290" name="Picture 2" descr="http://ecx.images-amazon.com/images/I/711NDQNFq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328614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839367035">
            <a:hlinkClick r:id="rId2" action="ppaction://hlinksldjump">
              <a:snd r:embed="rId3" name="applause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643050"/>
            <a:ext cx="3117850" cy="3144838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00338" y="5078413"/>
            <a:ext cx="378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8000" b="1" dirty="0">
                <a:solidFill>
                  <a:srgbClr val="FF3300"/>
                </a:solidFill>
                <a:latin typeface="Monotype Corsiva" pitchFamily="66" charset="0"/>
              </a:rPr>
              <a:t>Молодец!</a:t>
            </a:r>
            <a:endParaRPr lang="ru-RU" sz="8000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E0D7"/>
              </a:clrFrom>
              <a:clrTo>
                <a:srgbClr val="DDE0D7">
                  <a:alpha val="0"/>
                </a:srgbClr>
              </a:clrTo>
            </a:clrChange>
          </a:blip>
          <a:srcRect l="5251" t="21394" r="4767" b="60996"/>
          <a:stretch>
            <a:fillRect/>
          </a:stretch>
        </p:blipFill>
        <p:spPr bwMode="auto">
          <a:xfrm>
            <a:off x="3500430" y="2714620"/>
            <a:ext cx="2082800" cy="1214447"/>
          </a:xfrm>
          <a:prstGeom prst="rect">
            <a:avLst/>
          </a:prstGeom>
          <a:noFill/>
        </p:spPr>
      </p:pic>
      <p:pic>
        <p:nvPicPr>
          <p:cNvPr id="2" name="Рисунок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928934"/>
            <a:ext cx="2224092" cy="1509524"/>
          </a:xfrm>
          <a:prstGeom prst="rect">
            <a:avLst/>
          </a:prstGeom>
          <a:noFill/>
        </p:spPr>
      </p:pic>
      <p:pic>
        <p:nvPicPr>
          <p:cNvPr id="3" name="Рисунок 45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2714620"/>
            <a:ext cx="2000264" cy="1728682"/>
          </a:xfrm>
          <a:prstGeom prst="rect">
            <a:avLst/>
          </a:prstGeom>
          <a:noFill/>
        </p:spPr>
      </p:pic>
      <p:pic>
        <p:nvPicPr>
          <p:cNvPr id="4" name="Рисунок 40" descr="http://s4.pic4you.ru/y2014/01-27/12216/4150587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714356"/>
            <a:ext cx="2494708" cy="1643074"/>
          </a:xfrm>
          <a:prstGeom prst="rect">
            <a:avLst/>
          </a:prstGeom>
          <a:noFill/>
        </p:spPr>
      </p:pic>
      <p:pic>
        <p:nvPicPr>
          <p:cNvPr id="5" name="Рисунок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357694"/>
            <a:ext cx="2286016" cy="1781785"/>
          </a:xfrm>
          <a:prstGeom prst="rect">
            <a:avLst/>
          </a:prstGeom>
          <a:noFill/>
        </p:spPr>
      </p:pic>
      <p:pic>
        <p:nvPicPr>
          <p:cNvPr id="7" name="Рисунок 42" descr="Water scooter (4) [преобразованный]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25053" y="4857760"/>
            <a:ext cx="3068555" cy="1602584"/>
          </a:xfrm>
          <a:prstGeom prst="rect">
            <a:avLst/>
          </a:prstGeom>
          <a:noFill/>
        </p:spPr>
      </p:pic>
      <p:pic>
        <p:nvPicPr>
          <p:cNvPr id="8" name="Рисунок 37" descr="http://li-web.ru/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214290"/>
            <a:ext cx="1785950" cy="2382047"/>
          </a:xfrm>
          <a:prstGeom prst="rect">
            <a:avLst/>
          </a:prstGeom>
          <a:noFill/>
        </p:spPr>
      </p:pic>
      <p:pic>
        <p:nvPicPr>
          <p:cNvPr id="9" name="Рисунок 38" descr="01 (10) (700x610, 275Kb)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140" y="714356"/>
            <a:ext cx="2041383" cy="1785950"/>
          </a:xfrm>
          <a:prstGeom prst="rect">
            <a:avLst/>
          </a:prstGeom>
          <a:noFill/>
        </p:spPr>
      </p:pic>
      <p:pic>
        <p:nvPicPr>
          <p:cNvPr id="10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4714884"/>
            <a:ext cx="2284379" cy="1714512"/>
          </a:xfrm>
          <a:prstGeom prst="rect">
            <a:avLst/>
          </a:prstGeom>
          <a:noFill/>
        </p:spPr>
      </p:pic>
      <p:pic>
        <p:nvPicPr>
          <p:cNvPr id="12" name="Рисунок 14" descr="!!!24 (700x637, 114Kb)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57752" y="428604"/>
            <a:ext cx="1960425" cy="17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0" y="2852738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3300"/>
                </a:solidFill>
                <a:latin typeface="Monotype Corsiva" pitchFamily="66" charset="0"/>
              </a:rPr>
              <a:t>Попробуй еще раз!</a:t>
            </a:r>
          </a:p>
        </p:txBody>
      </p:sp>
      <p:pic>
        <p:nvPicPr>
          <p:cNvPr id="4" name="Picture 2" descr="http://ecx.images-amazon.com/images/I/711NDQNFq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28614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839367035">
            <a:hlinkClick r:id="rId2" action="ppaction://hlinksldjump">
              <a:snd r:embed="rId3" name="applause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28775"/>
            <a:ext cx="3117850" cy="3144838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00338" y="5078413"/>
            <a:ext cx="378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8000" b="1" dirty="0">
                <a:solidFill>
                  <a:srgbClr val="FF3300"/>
                </a:solidFill>
                <a:latin typeface="Monotype Corsiva" pitchFamily="66" charset="0"/>
              </a:rPr>
              <a:t>Молодец!</a:t>
            </a:r>
            <a:endParaRPr lang="ru-RU" sz="8000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49B9E"/>
              </a:clrFrom>
              <a:clrTo>
                <a:srgbClr val="A49B9E">
                  <a:alpha val="0"/>
                </a:srgbClr>
              </a:clrTo>
            </a:clrChange>
          </a:blip>
          <a:srcRect l="5251" t="79404" r="4767" b="4022"/>
          <a:stretch>
            <a:fillRect/>
          </a:stretch>
        </p:blipFill>
        <p:spPr bwMode="auto">
          <a:xfrm>
            <a:off x="3714744" y="2714620"/>
            <a:ext cx="2082800" cy="1143008"/>
          </a:xfrm>
          <a:prstGeom prst="rect">
            <a:avLst/>
          </a:prstGeom>
          <a:noFill/>
        </p:spPr>
      </p:pic>
      <p:pic>
        <p:nvPicPr>
          <p:cNvPr id="36" name="Рисунок 36" descr="http://li-web.ru/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928934"/>
            <a:ext cx="2589889" cy="1643074"/>
          </a:xfrm>
          <a:prstGeom prst="rect">
            <a:avLst/>
          </a:prstGeom>
          <a:noFill/>
        </p:spPr>
      </p:pic>
      <p:pic>
        <p:nvPicPr>
          <p:cNvPr id="43" name="Рисунок 43" descr="4-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14393">
            <a:off x="337370" y="318284"/>
            <a:ext cx="1882093" cy="2237658"/>
          </a:xfrm>
          <a:prstGeom prst="rect">
            <a:avLst/>
          </a:prstGeom>
          <a:noFill/>
        </p:spPr>
      </p:pic>
      <p:pic>
        <p:nvPicPr>
          <p:cNvPr id="37" name="Рисунок 37" descr="http://li-web.ru/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4071942"/>
            <a:ext cx="1874615" cy="2500306"/>
          </a:xfrm>
          <a:prstGeom prst="rect">
            <a:avLst/>
          </a:prstGeom>
          <a:noFill/>
        </p:spPr>
      </p:pic>
      <p:pic>
        <p:nvPicPr>
          <p:cNvPr id="39" name="Рисунок 39" descr="http://img1.liveinternet.ru/images/attach/c/10/109/176/109176243_1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142852"/>
            <a:ext cx="3019434" cy="2314346"/>
          </a:xfrm>
          <a:prstGeom prst="rect">
            <a:avLst/>
          </a:prstGeom>
          <a:noFill/>
        </p:spPr>
      </p:pic>
      <p:pic>
        <p:nvPicPr>
          <p:cNvPr id="41" name="Рисунок 41" descr="0dt3_dfhb_140730 [преобразованный]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5143512"/>
            <a:ext cx="2625203" cy="1428760"/>
          </a:xfrm>
          <a:prstGeom prst="rect">
            <a:avLst/>
          </a:prstGeom>
          <a:noFill/>
        </p:spPr>
      </p:pic>
      <p:pic>
        <p:nvPicPr>
          <p:cNvPr id="42" name="Рисунок 42" descr="Water scooter (4) [преобразованный]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5072074"/>
            <a:ext cx="2928958" cy="1529678"/>
          </a:xfrm>
          <a:prstGeom prst="rect">
            <a:avLst/>
          </a:prstGeom>
          <a:noFill/>
        </p:spPr>
      </p:pic>
      <p:pic>
        <p:nvPicPr>
          <p:cNvPr id="40" name="Рисунок 40" descr="http://s4.pic4you.ru/y2014/01-27/12216/4150587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6050" y="571480"/>
            <a:ext cx="2603174" cy="1714512"/>
          </a:xfrm>
          <a:prstGeom prst="rect">
            <a:avLst/>
          </a:prstGeom>
          <a:noFill/>
        </p:spPr>
      </p:pic>
      <p:pic>
        <p:nvPicPr>
          <p:cNvPr id="11" name="Рисунок 11" descr="Яндекс.Фотки: 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609989">
            <a:off x="6640727" y="2197867"/>
            <a:ext cx="112005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99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User-kit</dc:creator>
  <cp:lastModifiedBy>User-kit</cp:lastModifiedBy>
  <cp:revision>34</cp:revision>
  <dcterms:created xsi:type="dcterms:W3CDTF">2016-12-14T09:21:40Z</dcterms:created>
  <dcterms:modified xsi:type="dcterms:W3CDTF">2016-12-15T08:03:05Z</dcterms:modified>
</cp:coreProperties>
</file>