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58" r:id="rId3"/>
    <p:sldId id="256" r:id="rId4"/>
    <p:sldId id="260" r:id="rId5"/>
    <p:sldId id="265" r:id="rId6"/>
    <p:sldId id="277" r:id="rId7"/>
    <p:sldId id="267" r:id="rId8"/>
    <p:sldId id="268" r:id="rId9"/>
    <p:sldId id="270" r:id="rId10"/>
    <p:sldId id="269" r:id="rId11"/>
    <p:sldId id="273" r:id="rId12"/>
    <p:sldId id="271" r:id="rId13"/>
    <p:sldId id="272" r:id="rId14"/>
    <p:sldId id="275" r:id="rId15"/>
    <p:sldId id="276" r:id="rId16"/>
    <p:sldId id="262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0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1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0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35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9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54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1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6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4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9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2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4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8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7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0C2E3C-C121-47A8-BDA1-87F16EA27DB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76044D-DD43-461A-9380-FD45433DA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23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9570"/>
            <a:ext cx="9144000" cy="2113472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Современные формы работы с родителями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08098"/>
            <a:ext cx="9144000" cy="12767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Досуговая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38558" y="327804"/>
            <a:ext cx="29588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вместе с родителями,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общими усилиями,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могут дать детям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человеческое счастье».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В.Сухомлинский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6977" y="642919"/>
            <a:ext cx="482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428605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1158" y="214291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Праздник «Творческая семья»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38282" y="928671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Семья Ерёменко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I:\DCIM\101MSDCF\DSC05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54" y="2000241"/>
            <a:ext cx="2928958" cy="344583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026" name="Picture 2" descr="C:\Users\Lenovo\Desktop\фото сказка колобок\DSCN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44" y="1500175"/>
            <a:ext cx="3143271" cy="235745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027" name="Picture 3" descr="C:\Users\Lenovo\Desktop\фото сказка колобок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626" y="4286256"/>
            <a:ext cx="3119491" cy="23396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6730322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916832"/>
            <a:ext cx="8003232" cy="936104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Lenovo\Desktop\фото сказка колобок\DSCN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4" y="2571745"/>
            <a:ext cx="5483776" cy="40544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167174" y="1857365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Танец  «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Халахуб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1845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:\DCIM\101MSDCF\DSC05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1" y="2571744"/>
            <a:ext cx="3643339" cy="35004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38546" y="1928803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Семья     Михневых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Lenovo\Desktop\фото для проекта 2\DSC05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90" y="2643183"/>
            <a:ext cx="3857652" cy="35244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5" name="Picture 3" descr="Цветы для блога - Цветы - Анимация - Каталог статей - Анимац…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298" y="5753100"/>
            <a:ext cx="38100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77956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618650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66977" y="642919"/>
            <a:ext cx="482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95670" y="428605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Семья Матвеевых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Desktop\фото сказка колобок\DSCN1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357298"/>
            <a:ext cx="6191294" cy="46434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12015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618650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66977" y="642919"/>
            <a:ext cx="482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:\DCIM\101MSDCF\DSC05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47528" y="1010605"/>
            <a:ext cx="3176902" cy="2382676"/>
          </a:xfrm>
          <a:prstGeom prst="flowChartAlternateProcess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2" descr="I:\DCIM\101MSDCF\DSC05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20247" y="1070280"/>
            <a:ext cx="3071834" cy="2303875"/>
          </a:xfrm>
          <a:prstGeom prst="flowChartAlternateProcess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95538" y="142854"/>
            <a:ext cx="5786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спектакль </a:t>
            </a:r>
          </a:p>
          <a:p>
            <a:pPr lvl="0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Колобок»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0" name="Рисунок 9" descr="G:\фото для проекта 2\фото для проекта 2\DSC05652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53059" y="4000504"/>
            <a:ext cx="3029861" cy="2357454"/>
          </a:xfrm>
          <a:prstGeom prst="flowChartAlternateProcess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" name="Picture 6" descr="I:\DCIM\101MSDCF\DSC056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52938" y="4000503"/>
            <a:ext cx="2921250" cy="2376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97503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фото для проекта 2\фото для проекта 2\DSC056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35716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:\Users\admin\AppData\Local\Microsoft\Windows\Temporary Internet Files\Content.Word\DSCN1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88" y="3500438"/>
            <a:ext cx="3714776" cy="31432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Детские &quot; Страница 24 &quot; Смотреть ваши любимые мультфильмы онлайн вы можете у нас. . Бесплатно и без регистрации. . Мультфильмы 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10" y="4000504"/>
            <a:ext cx="1428760" cy="21431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казки для малышей. . - Форум города Балха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4" y="785794"/>
            <a:ext cx="1435100" cy="20066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461780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113" y="2828836"/>
            <a:ext cx="10800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Только равноправное творческое взаимодействие образовательного учреждения с семьями воспитанников является залогом полноценного развития ребенка 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8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90" y="3244334"/>
            <a:ext cx="9986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r>
              <a:rPr lang="ru-RU" sz="40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 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569344"/>
            <a:ext cx="6012611" cy="6185139"/>
          </a:xfrm>
        </p:spPr>
        <p:txBody>
          <a:bodyPr>
            <a:noAutofit/>
          </a:bodyPr>
          <a:lstStyle/>
          <a:p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законом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«Об образовании в Российской Федерации» 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(ФГОС ДО) в статье 6  части 1 пункта 6 уделяет большое внимание работе с родителями.</a:t>
            </a:r>
            <a:b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Подчеркнуто,  </a:t>
            </a:r>
            <a:r>
              <a:rPr lang="ru-RU" sz="1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  одним из принципов дошкольного образования является тесное сотрудничество Организации  с семьёй п.1.4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ФГОС ДО является основой для оказания помощи родителям (законным представителям) в воспитании детей, охране и укреплении их физического  и  психического    здоровья, в развитии индивидуальных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П1.7.6</a:t>
            </a:r>
            <a:r>
              <a:rPr lang="ru-RU" sz="24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podgot.ru/zadacha-boleshoj-obshestvennoj-znachimosti-i-sereeznoste-ee-do/2620_html_m479d3ab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3" y="293298"/>
            <a:ext cx="5278116" cy="5831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275"/>
            <a:ext cx="10515600" cy="173391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2" y="685800"/>
            <a:ext cx="8451162" cy="5965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ель: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родителей активными участниками педагогического процесса.</a:t>
            </a:r>
          </a:p>
          <a:p>
            <a:pPr marL="0" indent="0">
              <a:buNone/>
            </a:pP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своей группе мы активно сотрудничаем с родителями, используя разные формы работы: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родительские собрания,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совместные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праздники,досуги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развлечения, чаепития,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участие родителей в семейных конкурсах, выставках,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организация совместной трудовой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 оформление стендов, уголков, фотовыставки,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консультации,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  и др.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0-tub-ru.yandex.net/i?id=ca0c3d7b43f8caec7792f11db878a179&amp;n=33&amp;h=215&amp;w=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77" y="397563"/>
            <a:ext cx="2343150" cy="2047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079" y="1305342"/>
            <a:ext cx="103344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</a:p>
          <a:p>
            <a:endParaRPr lang="ru-RU" b="0" i="0" dirty="0" smtClean="0"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Установить партнерские отношения с семьей каждого воспитанника.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 Объединить усилия семьи и детского сада для развития и воспитания 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детей.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Создать 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атмосферу взаимопонимания родителей (законных представителей) воспитанников и педагогов детского сада, , эмоциональной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взаимоподдержки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Активизировать 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и обогащать умения родителей по воспитанию детей.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Поддерживать уверенность родителей (законных представителей) в собственных педагогических возможностях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24423" y="267420"/>
            <a:ext cx="5118189" cy="12594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Творческая семья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5140" y="2113472"/>
            <a:ext cx="4559059" cy="2712527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призвана устанавливать теплые неформальные отношения между педагогами и родителями, а также более доверительные отношения между родителями и детьми. </a:t>
            </a:r>
          </a:p>
          <a:p>
            <a:endParaRPr lang="ru-RU" dirty="0"/>
          </a:p>
        </p:txBody>
      </p:sp>
      <p:pic>
        <p:nvPicPr>
          <p:cNvPr id="3076" name="Picture 4" descr="http://madou10com.ucoz.ru/nov2/novoe/kpvapap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4256"/>
          <a:stretch>
            <a:fillRect/>
          </a:stretch>
        </p:blipFill>
        <p:spPr bwMode="auto">
          <a:xfrm>
            <a:off x="367911" y="1889185"/>
            <a:ext cx="5153025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000240"/>
            <a:ext cx="8186766" cy="1071570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I:\DCIM\101MSDCF\DSC05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3" y="2928934"/>
            <a:ext cx="4095747" cy="3071810"/>
          </a:xfrm>
          <a:prstGeom prst="dodecagon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290" name="Picture 2" descr="I:\DCIM\101MSDCF\DSC05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3" y="3643314"/>
            <a:ext cx="4000527" cy="3000396"/>
          </a:xfrm>
          <a:prstGeom prst="dodecagon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24000" y="1857364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3200" b="1" dirty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«Изготовление пригласительных  билетов,  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афиши»</a:t>
            </a:r>
          </a:p>
        </p:txBody>
      </p:sp>
    </p:spTree>
    <p:extLst>
      <p:ext uri="{BB962C8B-B14F-4D97-AF65-F5344CB8AC3E}">
        <p14:creationId xmlns:p14="http://schemas.microsoft.com/office/powerpoint/2010/main" val="383027220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618650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24496" y="285729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8348" y="3500439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2" y="1928803"/>
            <a:ext cx="5786478" cy="4200953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09786" y="428604"/>
            <a:ext cx="57864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Внимание!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Премьера!</a:t>
            </a:r>
            <a:endParaRPr lang="ru-RU" sz="3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Блог - Привет.ру - Бабочки (анимация) - Личный интернет дневник пользователя M@ri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23" y="1071547"/>
            <a:ext cx="1214445" cy="121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3935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1928803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 </a:t>
            </a:r>
            <a:endParaRPr lang="ru-RU" sz="3200" b="1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 с интересными людьми        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Багаутдинова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Адиля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enovo\Desktop\фото к проекту семья\DSCN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3" y="2857496"/>
            <a:ext cx="2952771" cy="2214578"/>
          </a:xfrm>
          <a:prstGeom prst="dodecagon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Picture 3" descr="C:\Users\Lenovo\Desktop\фото к проекту семья\DSCN1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23" y="2857496"/>
            <a:ext cx="2952739" cy="2214554"/>
          </a:xfrm>
          <a:prstGeom prst="dodecagon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" name="Picture 4" descr="C:\Users\Lenovo\Desktop\фото к проекту семья\DSCN1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64" y="4357694"/>
            <a:ext cx="3071834" cy="2303876"/>
          </a:xfrm>
          <a:prstGeom prst="dodecagon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272" name="Picture 8" descr="Бабочки =) Красивые блестяшки, милые анимашки и веселые картинки С любовью, для тебя! скачать бесплатно блестящие анимированны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389" y="5286388"/>
            <a:ext cx="1241413" cy="1285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9906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графии Адиля\дипломы\Отсканировано 07.11.2008 9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195" y="1224951"/>
            <a:ext cx="2063423" cy="2950447"/>
          </a:xfrm>
          <a:prstGeom prst="rect">
            <a:avLst/>
          </a:prstGeom>
          <a:noFill/>
        </p:spPr>
      </p:pic>
      <p:pic>
        <p:nvPicPr>
          <p:cNvPr id="1027" name="Picture 3" descr="F:\фотографии Адиля\дипломы\Отсканировано 07.11.2008 9-58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917" y="1224951"/>
            <a:ext cx="2164955" cy="2910165"/>
          </a:xfrm>
          <a:prstGeom prst="rect">
            <a:avLst/>
          </a:prstGeom>
          <a:noFill/>
        </p:spPr>
      </p:pic>
      <p:pic>
        <p:nvPicPr>
          <p:cNvPr id="1029" name="Picture 5" descr="F:\фотографии Адиля\дипломы\Отсканировано 07.11.2008 9-58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57" y="4357694"/>
            <a:ext cx="1454795" cy="2071702"/>
          </a:xfrm>
          <a:prstGeom prst="rect">
            <a:avLst/>
          </a:prstGeom>
          <a:noFill/>
        </p:spPr>
      </p:pic>
      <p:pic>
        <p:nvPicPr>
          <p:cNvPr id="1030" name="Picture 6" descr="F:\фотографии Адиля\дипломы\Отсканировано 07.11.2008 9-58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8282" y="4357695"/>
            <a:ext cx="1428760" cy="2056485"/>
          </a:xfrm>
          <a:prstGeom prst="rect">
            <a:avLst/>
          </a:prstGeom>
          <a:noFill/>
        </p:spPr>
      </p:pic>
      <p:pic>
        <p:nvPicPr>
          <p:cNvPr id="1031" name="Picture 7" descr="F:\фотографии Адиля\104_04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2004" y="851966"/>
            <a:ext cx="3812827" cy="2859620"/>
          </a:xfrm>
          <a:prstGeom prst="rect">
            <a:avLst/>
          </a:prstGeom>
          <a:noFill/>
        </p:spPr>
      </p:pic>
      <p:pic>
        <p:nvPicPr>
          <p:cNvPr id="1034" name="Picture 10" descr="F:\фотографии Адиля\5EQ4Fy7tHX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9187" y="4022318"/>
            <a:ext cx="2415579" cy="2407078"/>
          </a:xfrm>
          <a:prstGeom prst="rect">
            <a:avLst/>
          </a:prstGeom>
          <a:noFill/>
        </p:spPr>
      </p:pic>
      <p:pic>
        <p:nvPicPr>
          <p:cNvPr id="1035" name="Picture 11" descr="F:\фотографии Адиля\рукоделие\SDC105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16417" y="4022318"/>
            <a:ext cx="2873747" cy="241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47809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</TotalTime>
  <Words>166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Monotype Corsiva</vt:lpstr>
      <vt:lpstr>Open Sans</vt:lpstr>
      <vt:lpstr>Times New Roman</vt:lpstr>
      <vt:lpstr>Verdana</vt:lpstr>
      <vt:lpstr>Wingdings</vt:lpstr>
      <vt:lpstr>Wingdings 3</vt:lpstr>
      <vt:lpstr>Сектор</vt:lpstr>
      <vt:lpstr>Современные формы работы с родителями</vt:lpstr>
      <vt:lpstr>В связи с законом  «Об образовании в Российской Федерации» федеральный государственный образовательный стандарт дошкольного образования (ФГОС ДО) в статье 6  части 1 пункта 6 уделяет большое внимание работе с родителями. Подчеркнуто,  что  одним из принципов дошкольного образования является тесное сотрудничество Организации  с семьёй п.1.4 , а  ФГОС ДО является основой для оказания помощи родителям (законным представителям) в воспитании детей, охране и укреплении их физического  и  психического    здоровья, в развитии индивидуальных способностей П1.7.6 </vt:lpstr>
      <vt:lpstr> </vt:lpstr>
      <vt:lpstr>Презентация PowerPoint</vt:lpstr>
      <vt:lpstr>Творческая семья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2016-11-10T08:48:39Z</dcterms:created>
  <dcterms:modified xsi:type="dcterms:W3CDTF">2016-11-11T13:44:34Z</dcterms:modified>
</cp:coreProperties>
</file>