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C525-C2A7-4EB2-BBB3-1DC1CF5E2AF2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A20B-CF66-4BE4-8BD5-8A0E4F891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63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C525-C2A7-4EB2-BBB3-1DC1CF5E2AF2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A20B-CF66-4BE4-8BD5-8A0E4F891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14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C525-C2A7-4EB2-BBB3-1DC1CF5E2AF2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A20B-CF66-4BE4-8BD5-8A0E4F891BA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6968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C525-C2A7-4EB2-BBB3-1DC1CF5E2AF2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A20B-CF66-4BE4-8BD5-8A0E4F891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395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C525-C2A7-4EB2-BBB3-1DC1CF5E2AF2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A20B-CF66-4BE4-8BD5-8A0E4F891BA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5950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C525-C2A7-4EB2-BBB3-1DC1CF5E2AF2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A20B-CF66-4BE4-8BD5-8A0E4F891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1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C525-C2A7-4EB2-BBB3-1DC1CF5E2AF2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A20B-CF66-4BE4-8BD5-8A0E4F891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156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C525-C2A7-4EB2-BBB3-1DC1CF5E2AF2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A20B-CF66-4BE4-8BD5-8A0E4F891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03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C525-C2A7-4EB2-BBB3-1DC1CF5E2AF2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A20B-CF66-4BE4-8BD5-8A0E4F891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73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C525-C2A7-4EB2-BBB3-1DC1CF5E2AF2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A20B-CF66-4BE4-8BD5-8A0E4F891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63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C525-C2A7-4EB2-BBB3-1DC1CF5E2AF2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A20B-CF66-4BE4-8BD5-8A0E4F891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61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C525-C2A7-4EB2-BBB3-1DC1CF5E2AF2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A20B-CF66-4BE4-8BD5-8A0E4F891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4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C525-C2A7-4EB2-BBB3-1DC1CF5E2AF2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A20B-CF66-4BE4-8BD5-8A0E4F891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67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C525-C2A7-4EB2-BBB3-1DC1CF5E2AF2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A20B-CF66-4BE4-8BD5-8A0E4F891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23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C525-C2A7-4EB2-BBB3-1DC1CF5E2AF2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A20B-CF66-4BE4-8BD5-8A0E4F891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2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C525-C2A7-4EB2-BBB3-1DC1CF5E2AF2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A20B-CF66-4BE4-8BD5-8A0E4F891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1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3C525-C2A7-4EB2-BBB3-1DC1CF5E2AF2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4EA20B-CF66-4BE4-8BD5-8A0E4F891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17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Спортивный мир Белогорья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98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На Белгород чине уделяют не мало внимания спорту. В Белгородской области построено множество спортивных комплексов, например спорткомплекс «Космос», «Оранжевый лёд» и т.д. Также в области имеются знаменитости спорта Хоркина Светлана, Зуева Наталья, Куценко Юрий. Об этом выи узнаете просмотрев презентацию.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Теннисные корты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0" y="2160589"/>
            <a:ext cx="3787602" cy="3880773"/>
          </a:xfrm>
        </p:spPr>
        <p:txBody>
          <a:bodyPr/>
          <a:lstStyle/>
          <a:p>
            <a:pPr algn="r"/>
            <a:r>
              <a:rPr lang="ru-RU" sz="1200" b="1" dirty="0">
                <a:solidFill>
                  <a:schemeClr val="accent2"/>
                </a:solidFill>
              </a:rPr>
              <a:t>Опытные тренеры - преподаватели проводят индивидуальные и групповые занятия с детьми с 4-х летнего возраста по методике Шамиля Тарпищева. Её эффективность доказана тем, что российские теннисисты, обучавшиеся по данной методике, входят в число мировых лидеров. Ежегодно для детей обучающихся в академии организуется зимний и летний спортивный лагерь.</a:t>
            </a:r>
          </a:p>
          <a:p>
            <a:pPr algn="r"/>
            <a:r>
              <a:rPr lang="ru-RU" sz="1200" b="1" dirty="0">
                <a:solidFill>
                  <a:schemeClr val="accent2"/>
                </a:solidFill>
              </a:rPr>
              <a:t>    Академия тенниса является не только отличной базой для занятий спортом, но и </a:t>
            </a:r>
            <a:r>
              <a:rPr lang="ru-RU" sz="1200" b="1" dirty="0" err="1">
                <a:solidFill>
                  <a:schemeClr val="accent2"/>
                </a:solidFill>
              </a:rPr>
              <a:t>прекрастным</a:t>
            </a:r>
            <a:r>
              <a:rPr lang="ru-RU" sz="1200" b="1" dirty="0">
                <a:solidFill>
                  <a:schemeClr val="accent2"/>
                </a:solidFill>
              </a:rPr>
              <a:t> местом для активного семейного отдыха. К услугам наших посетителей предлагается сауна с каминным залом, игровая комната, поле для мини футбола, тренажерный зал, комфортабельные раздевалки, удобная охраняемая автостоянка, а так же магазин теннисного инвентаря.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03" y="2160589"/>
            <a:ext cx="3866606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3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Спорткомплекс «Космос»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65" y="1270000"/>
            <a:ext cx="7234262" cy="3880773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Дворец спорта «Космос» — ультрасовременное спортивное сооружение с залами для занятий хореографией, боксом и гимнастикой, а также с большим спортивным залом вместимостью около пяти тысяч зрителей.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Дворец спорта «Космос»</a:t>
            </a:r>
          </a:p>
          <a:p>
            <a:r>
              <a:rPr lang="ru-RU" dirty="0">
                <a:solidFill>
                  <a:schemeClr val="accent2"/>
                </a:solidFill>
              </a:rPr>
              <a:t>Кроме волейбольных </a:t>
            </a:r>
            <a:r>
              <a:rPr lang="ru-RU" dirty="0" err="1">
                <a:solidFill>
                  <a:schemeClr val="accent2"/>
                </a:solidFill>
              </a:rPr>
              <a:t>матчай</a:t>
            </a:r>
            <a:r>
              <a:rPr lang="ru-RU" dirty="0">
                <a:solidFill>
                  <a:schemeClr val="accent2"/>
                </a:solidFill>
              </a:rPr>
              <a:t>, в стенах «Космоса» проводятся соревнования по спортивным танцам, теннису, боевым видам спорта, гимнастике. Здесь ежегодно занимается 10–11 тысяч человек. В основном это дети и подростки. Юные белгородцы с радостью посещают спортивные секции, организованные в дворце спорта.</a:t>
            </a:r>
          </a:p>
          <a:p>
            <a:r>
              <a:rPr lang="ru-RU" dirty="0">
                <a:solidFill>
                  <a:schemeClr val="accent2"/>
                </a:solidFill>
              </a:rPr>
              <a:t>ДС «Космос» — место проведения множества концертов популярных российских и зарубежных исполнителей и групп. Белгородских любителей музыки со сцены дворца спорта радовали группы «Сплин» и «Земфира», «</a:t>
            </a:r>
            <a:r>
              <a:rPr lang="ru-RU" dirty="0" err="1">
                <a:solidFill>
                  <a:schemeClr val="accent2"/>
                </a:solidFill>
              </a:rPr>
              <a:t>Окена</a:t>
            </a:r>
            <a:r>
              <a:rPr lang="ru-RU" dirty="0">
                <a:solidFill>
                  <a:schemeClr val="accent2"/>
                </a:solidFill>
              </a:rPr>
              <a:t> Эльзы» и «Би-2». Большим событием в жизни города стало выступление легендарной группы «</a:t>
            </a:r>
            <a:r>
              <a:rPr lang="ru-RU" dirty="0" err="1">
                <a:solidFill>
                  <a:schemeClr val="accent2"/>
                </a:solidFill>
              </a:rPr>
              <a:t>Deep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Purple</a:t>
            </a:r>
            <a:r>
              <a:rPr lang="ru-RU" dirty="0">
                <a:solidFill>
                  <a:schemeClr val="accent2"/>
                </a:solidFill>
              </a:rPr>
              <a:t>» в дворце спорта «Космос».</a:t>
            </a:r>
          </a:p>
          <a:p>
            <a:pPr algn="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508" y="3139440"/>
            <a:ext cx="3958046" cy="337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07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«Оранжевый лёд»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0989"/>
            <a:ext cx="2272937" cy="3880773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2"/>
                </a:solidFill>
                <a:latin typeface="Roboto"/>
              </a:rPr>
              <a:t>Ледовая арена «Оранжевый лёд» — первая в Белгородской области специализированная ледовая площадка для занятий фигурным катанием и хоккеем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963" y="1433975"/>
            <a:ext cx="61912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32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«Ледовый дворец «Айсберг» в Шебекино»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65" y="1855789"/>
            <a:ext cx="5398688" cy="3880773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Новый спортивный объект предназначен для массового катания на коньках, проведения тренировок и соревнований по хоккею и фигурному катанию. Площадь дворца составляет 4 тысячи кв. метров, единовременная пропускная способность – 120 человек в смену.</a:t>
            </a:r>
          </a:p>
          <a:p>
            <a:r>
              <a:rPr lang="ru-RU" dirty="0">
                <a:solidFill>
                  <a:schemeClr val="accent2"/>
                </a:solidFill>
              </a:rPr>
              <a:t> </a:t>
            </a:r>
          </a:p>
          <a:p>
            <a:r>
              <a:rPr lang="ru-RU" dirty="0">
                <a:solidFill>
                  <a:schemeClr val="accent2"/>
                </a:solidFill>
              </a:rPr>
              <a:t>В здании ледовой арены располагается детско-юношеская спортивная школа №3, на базе которой в 2014 году планируется открытие двух новых отделений: хоккея и фигурного катания.</a:t>
            </a:r>
          </a:p>
          <a:p>
            <a:r>
              <a:rPr lang="ru-RU" dirty="0">
                <a:solidFill>
                  <a:schemeClr val="accent2"/>
                </a:solidFill>
              </a:rPr>
              <a:t> </a:t>
            </a:r>
          </a:p>
          <a:p>
            <a:r>
              <a:rPr lang="ru-RU" dirty="0">
                <a:solidFill>
                  <a:schemeClr val="accent2"/>
                </a:solidFill>
              </a:rPr>
              <a:t>На строительство объекта было направлено свыше 240 млн рублей из различных источников финансирования.</a:t>
            </a:r>
          </a:p>
          <a:p>
            <a:r>
              <a:rPr lang="ru-RU" dirty="0">
                <a:solidFill>
                  <a:schemeClr val="accent2"/>
                </a:solidFill>
              </a:rPr>
              <a:t> </a:t>
            </a:r>
          </a:p>
          <a:p>
            <a:r>
              <a:rPr lang="ru-RU" dirty="0">
                <a:solidFill>
                  <a:schemeClr val="accent2"/>
                </a:solidFill>
              </a:rPr>
              <a:t>Губернатор области поздравил </a:t>
            </a:r>
            <a:r>
              <a:rPr lang="ru-RU" dirty="0" err="1">
                <a:solidFill>
                  <a:schemeClr val="accent2"/>
                </a:solidFill>
              </a:rPr>
              <a:t>шебекинцев</a:t>
            </a:r>
            <a:r>
              <a:rPr lang="ru-RU" dirty="0">
                <a:solidFill>
                  <a:schemeClr val="accent2"/>
                </a:solidFill>
              </a:rPr>
              <a:t> с открытием новой спортивной арены, а также вручил благодарности тем, кто внес наиболее весомый вклад в ее строительство.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315" y="3152503"/>
            <a:ext cx="4779373" cy="334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41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«Спортивно-оздоровительный комплекс в Шебекино»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4991946" cy="3880773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Здание спортивного комплекса состоит из 2-х функциональных объёмов: универсального игрового зала и группы вспомогательных помещений, в состав которых входит вестибюльная группа помещений, кафе, блок раздевальных, блок оздоровительных помещений, блок административных  и бытовых  помещений персонала, технические помещения.</a:t>
            </a:r>
          </a:p>
          <a:p>
            <a:r>
              <a:rPr lang="ru-RU" dirty="0">
                <a:solidFill>
                  <a:schemeClr val="accent2"/>
                </a:solidFill>
              </a:rPr>
              <a:t>Универсальный игровой спортивный зал предназначен для проведения учебно- тренировочных  и спортивно- игровых занятий, а так же для проведения игр и соревнований по волейболу, баскетболу, гандболу, мини-футболу, теннису, бадминтону, боксу, кик-</a:t>
            </a:r>
            <a:r>
              <a:rPr lang="ru-RU" dirty="0" err="1">
                <a:solidFill>
                  <a:schemeClr val="accent2"/>
                </a:solidFill>
              </a:rPr>
              <a:t>боксинга</a:t>
            </a:r>
            <a:r>
              <a:rPr lang="ru-RU" dirty="0">
                <a:solidFill>
                  <a:schemeClr val="accent2"/>
                </a:solidFill>
              </a:rPr>
              <a:t>, пинг-понга, спортивной акробатике, художественной гимнастике, спортивной борьбы.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269" y="2160589"/>
            <a:ext cx="4677046" cy="364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91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Бассейн «Дельфин»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60" y="1930400"/>
            <a:ext cx="4817775" cy="3880773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В 2012 году в городе Шебекино отрылся спортивный центр с плавательным бассейном. </a:t>
            </a:r>
            <a:r>
              <a:rPr lang="ru-RU" b="1" dirty="0">
                <a:solidFill>
                  <a:schemeClr val="accent2"/>
                </a:solidFill>
              </a:rPr>
              <a:t>«Дельфин»</a:t>
            </a:r>
            <a:r>
              <a:rPr lang="ru-RU" dirty="0">
                <a:solidFill>
                  <a:schemeClr val="accent2"/>
                </a:solidFill>
              </a:rPr>
              <a:t> — это спортивный центр, где имеются два бассейна – большой и малый, две сауны, тренажерный зал и зал бокса.</a:t>
            </a:r>
          </a:p>
          <a:p>
            <a:r>
              <a:rPr lang="ru-RU" dirty="0">
                <a:solidFill>
                  <a:schemeClr val="accent2"/>
                </a:solidFill>
              </a:rPr>
              <a:t>Единовременная нормативная пропускная способность взрослого бассейна – тридцать два человека в один академический час.</a:t>
            </a:r>
          </a:p>
          <a:p>
            <a:r>
              <a:rPr lang="ru-RU" dirty="0">
                <a:solidFill>
                  <a:schemeClr val="accent2"/>
                </a:solidFill>
              </a:rPr>
              <a:t>В малом бассейне одновременно могут заниматься двадцать человек, в тренажерном зале – семь, в сауне – до восьми человек.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101" y="2557417"/>
            <a:ext cx="4833802" cy="38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99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«Знаменитости </a:t>
            </a:r>
            <a:r>
              <a:rPr lang="ru-RU" dirty="0" err="1" smtClean="0"/>
              <a:t>Белгородчины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8316685" y="1034144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26" y="1676458"/>
            <a:ext cx="8735989" cy="49333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092" y="1854926"/>
            <a:ext cx="2603454" cy="32502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42342" y="5283596"/>
            <a:ext cx="53799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effectLst/>
                <a:latin typeface="PT Sans"/>
              </a:rPr>
              <a:t>Куценко Юрий Михайлович</a:t>
            </a:r>
          </a:p>
          <a:p>
            <a:r>
              <a:rPr lang="ru-RU" dirty="0"/>
              <a:t>Серебряный призёр Олимпиады в Москве (1980)</a:t>
            </a:r>
          </a:p>
          <a:p>
            <a:endParaRPr lang="ru-RU" b="0" i="0" dirty="0">
              <a:effectLst/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78490165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</TotalTime>
  <Words>263</Words>
  <Application>Microsoft Office PowerPoint</Application>
  <PresentationFormat>Широкоэкранный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PT Sans</vt:lpstr>
      <vt:lpstr>Roboto</vt:lpstr>
      <vt:lpstr>Trebuchet MS</vt:lpstr>
      <vt:lpstr>Wingdings 3</vt:lpstr>
      <vt:lpstr>Грань</vt:lpstr>
      <vt:lpstr>Спортивный мир Белогорья</vt:lpstr>
      <vt:lpstr>Презентация PowerPoint</vt:lpstr>
      <vt:lpstr>Теннисные корты</vt:lpstr>
      <vt:lpstr>Спорткомплекс «Космос»</vt:lpstr>
      <vt:lpstr>«Оранжевый лёд»</vt:lpstr>
      <vt:lpstr>«Ледовый дворец «Айсберг» в Шебекино»</vt:lpstr>
      <vt:lpstr>«Спортивно-оздоровительный комплекс в Шебекино»</vt:lpstr>
      <vt:lpstr>Бассейн «Дельфин»</vt:lpstr>
      <vt:lpstr>«Знаменитости Белгородчины»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Спортивный мир Белогорья</dc:title>
  <dc:creator>Илья</dc:creator>
  <cp:lastModifiedBy>Илья</cp:lastModifiedBy>
  <cp:revision>7</cp:revision>
  <dcterms:created xsi:type="dcterms:W3CDTF">2016-10-26T13:01:26Z</dcterms:created>
  <dcterms:modified xsi:type="dcterms:W3CDTF">2016-10-26T14:10:35Z</dcterms:modified>
</cp:coreProperties>
</file>