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1" r:id="rId13"/>
    <p:sldId id="272" r:id="rId14"/>
    <p:sldId id="273" r:id="rId15"/>
    <p:sldId id="274" r:id="rId16"/>
    <p:sldId id="270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8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05E899-6B62-4073-9748-386A4BF98F95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1473F7-0B1A-4ECC-BEC7-2DF2B7DFB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«</a:t>
            </a:r>
            <a:r>
              <a:rPr lang="ru-RU" sz="3600" dirty="0" err="1" smtClean="0">
                <a:solidFill>
                  <a:srgbClr val="FF0000"/>
                </a:solidFill>
                <a:latin typeface="Impact" pitchFamily="34" charset="0"/>
              </a:rPr>
              <a:t>Лэпбук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как средство формирования экологических представлений у 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дошкольников»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3933056"/>
            <a:ext cx="5976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FF0000"/>
                </a:solidFill>
                <a:latin typeface="Impact" pitchFamily="34" charset="0"/>
              </a:rPr>
              <a:t>Подготовила:</a:t>
            </a:r>
          </a:p>
          <a:p>
            <a:pPr algn="r"/>
            <a:r>
              <a:rPr lang="ru-RU" sz="1400" dirty="0" smtClean="0">
                <a:solidFill>
                  <a:srgbClr val="0070C0"/>
                </a:solidFill>
                <a:latin typeface="Impact" pitchFamily="34" charset="0"/>
              </a:rPr>
              <a:t>Матушкина Ирина Викторовна,</a:t>
            </a:r>
            <a:endParaRPr lang="ru-RU" sz="1400" dirty="0" smtClean="0">
              <a:solidFill>
                <a:srgbClr val="0070C0"/>
              </a:solidFill>
              <a:latin typeface="Impact" pitchFamily="34" charset="0"/>
            </a:endParaRPr>
          </a:p>
          <a:p>
            <a:pPr algn="r"/>
            <a:r>
              <a:rPr lang="ru-RU" sz="1400" dirty="0" smtClean="0">
                <a:solidFill>
                  <a:srgbClr val="0070C0"/>
                </a:solidFill>
                <a:effectLst/>
                <a:latin typeface="Impact" pitchFamily="34" charset="0"/>
              </a:rPr>
              <a:t>воспитатель МАДОУ "Детский сад </a:t>
            </a:r>
          </a:p>
          <a:p>
            <a:pPr algn="r"/>
            <a:r>
              <a:rPr lang="ru-RU" sz="1400" dirty="0" smtClean="0">
                <a:solidFill>
                  <a:srgbClr val="0070C0"/>
                </a:solidFill>
                <a:effectLst/>
                <a:latin typeface="Impact" pitchFamily="34" charset="0"/>
              </a:rPr>
              <a:t>комбинированного вида №10 </a:t>
            </a:r>
          </a:p>
          <a:p>
            <a:pPr algn="r"/>
            <a:r>
              <a:rPr lang="ru-RU" sz="1400" dirty="0" err="1" smtClean="0">
                <a:solidFill>
                  <a:srgbClr val="0070C0"/>
                </a:solidFill>
                <a:effectLst/>
                <a:latin typeface="Impact" pitchFamily="34" charset="0"/>
              </a:rPr>
              <a:t>г.Шебекино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Impact" pitchFamily="34" charset="0"/>
              </a:rPr>
              <a:t> Белгородской области" </a:t>
            </a:r>
            <a:endParaRPr lang="ru-RU" sz="1400" dirty="0">
              <a:solidFill>
                <a:srgbClr val="0070C0"/>
              </a:solidFill>
              <a:effectLst/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6024699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2016г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8404" y="1643050"/>
            <a:ext cx="41055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Фотоматериалы «Прогулка по парку» для развития внимания, памяти и закрепления знаний дошкольников об интересных местах.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l="1953" t="7324" b="3320"/>
          <a:stretch>
            <a:fillRect/>
          </a:stretch>
        </p:blipFill>
        <p:spPr bwMode="auto">
          <a:xfrm>
            <a:off x="285720" y="642918"/>
            <a:ext cx="4761933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7704856" cy="198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Книжка-гармошка «Полезные растения» для закрепление и изучение полезных растений, произрастающих в парке.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8699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 t="26261" b="35172"/>
          <a:stretch>
            <a:fillRect/>
          </a:stretch>
        </p:blipFill>
        <p:spPr bwMode="auto">
          <a:xfrm>
            <a:off x="285720" y="2786058"/>
            <a:ext cx="8643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785794"/>
            <a:ext cx="3678108" cy="542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«Живая и неживая природа» для изучения предметов живой и неживой природы, состоит из картинок живой и неживой природы, которые необходимо распределить на две группы.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8699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672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l="8773" t="5837" r="1871" b="8225"/>
          <a:stretch>
            <a:fillRect/>
          </a:stretch>
        </p:blipFill>
        <p:spPr bwMode="auto">
          <a:xfrm>
            <a:off x="0" y="3500438"/>
            <a:ext cx="465482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6632"/>
            <a:ext cx="8178702" cy="1725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«Правила поведения в парке» с картинками, изображающими правильное и неправильное поведение в парке, для развития речи.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586990" algn="l"/>
              </a:tabLst>
            </a:pP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6871" b="16142"/>
          <a:stretch>
            <a:fillRect/>
          </a:stretch>
        </p:blipFill>
        <p:spPr bwMode="auto">
          <a:xfrm>
            <a:off x="0" y="1785926"/>
            <a:ext cx="431482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8653" y="2071678"/>
            <a:ext cx="4705347" cy="352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7704856" cy="142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Паззлы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«Птицы нашего парка» - разрезные картинки с изображением птиц, обитающих в городском парке.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8699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857364"/>
            <a:ext cx="49530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13662" r="11195"/>
          <a:stretch>
            <a:fillRect/>
          </a:stretch>
        </p:blipFill>
        <p:spPr bwMode="auto">
          <a:xfrm>
            <a:off x="5422142" y="1857364"/>
            <a:ext cx="37218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7704856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Раскраски и игры по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86990" algn="l"/>
              </a:tabLs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23944"/>
            <a:ext cx="8044499" cy="603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t="8789" r="1855" b="12109"/>
          <a:stretch>
            <a:fillRect/>
          </a:stretch>
        </p:blipFill>
        <p:spPr bwMode="auto">
          <a:xfrm>
            <a:off x="1" y="714356"/>
            <a:ext cx="9144000" cy="55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8964488" cy="6033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Определитесь с темой будущего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того, как вы определились с темой, составьте план будущего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т.е. какие под темы вы хотите раскрыть – это и будет содержание наших мини-книжечек.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Для каждой темы выберите подходящий конверт, книжку или какую-нибудь открывающуюся коробочку  и т.д.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Выберите материалы, которые  вы разместите в кармашках каждой </a:t>
            </a:r>
            <a:r>
              <a:rPr lang="ru-RU" sz="32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подтемы</a:t>
            </a:r>
            <a:r>
              <a:rPr lang="ru-RU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86990" algn="l"/>
              </a:tabLst>
            </a:pP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928802"/>
            <a:ext cx="7133684" cy="17154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8429652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Одна из основных задач ФГОС ДО - формирование общей культуры личности детей,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учебной деятельности.</a:t>
            </a:r>
          </a:p>
          <a:p>
            <a:endParaRPr lang="ru-RU" dirty="0"/>
          </a:p>
        </p:txBody>
      </p:sp>
      <p:pic>
        <p:nvPicPr>
          <p:cNvPr id="1026" name="Picture 2" descr="http://dou5-dubna.ru/images/fgos_d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603" y="3714752"/>
            <a:ext cx="342839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4844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Одним из важных компонентов экологического воспитания является развивающая предметно - пространственная среда, при создании которой я учитываю требования ФГОС ДО.  Игры на экологическую тему являются эффективным и интересным средством экологического воспитания. Играя, дети лучше усваивают знания об объектах и явлениях окружающей природной среды, учатся устанавливать взаимосвязи между ними и средой, о последовательной смене сезонов и об изменениях в живой и неживой природе.</a:t>
            </a:r>
          </a:p>
          <a:p>
            <a:endParaRPr lang="ru-RU" b="1" dirty="0"/>
          </a:p>
        </p:txBody>
      </p:sp>
      <p:pic>
        <p:nvPicPr>
          <p:cNvPr id="22530" name="Picture 2" descr="http://www.ds2solnze.ru/KP/5d1600fe5a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31"/>
          <a:stretch>
            <a:fillRect/>
          </a:stretch>
        </p:blipFill>
        <p:spPr bwMode="auto">
          <a:xfrm>
            <a:off x="2786050" y="3643314"/>
            <a:ext cx="5500694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52"/>
            <a:ext cx="7526640" cy="17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Лэпбук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- одна из новых  форм организации образовательной деятельности для развития познавательной активности детей и развития самостоятельности. </a:t>
            </a:r>
            <a:endParaRPr lang="ru-RU" sz="2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3229662" cy="456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3457566" cy="46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7560840" cy="147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дословном переводе с английского 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Лэпбук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" (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lapbook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 значит "наколенная книга" (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lap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- колени,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book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- книга). Такое пособие представляет из себя папку, которую удобно располагать на коленях для просмотра ее содержимого.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7215238" cy="474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418096" cy="26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Лэпбук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«В городском парке», который представляет собой папку, в которой имеются кармашки, в которых собрана информация по теме.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Дидактическое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пособие «</a:t>
            </a:r>
            <a:r>
              <a:rPr lang="ru-RU" sz="24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Лэпбук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«В городском парке» предназначено для детей 4-5 лет. Если содержание </a:t>
            </a:r>
            <a:r>
              <a:rPr lang="ru-RU" sz="24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лэпбука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пополнять и усложнять, можно использовать с детьми старшего дошкольного возраста. 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2714620"/>
            <a:ext cx="7189661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76672"/>
            <a:ext cx="846331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закрепить знания детей о животных, которые обитают в городском парке, их месте обитания, о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происрастающих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там деревьях, правилах поведения в парке, его интересных местах.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Задачи: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Уточнить и расширить представления детей о дороге, правилах перехода улицы.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Закреплять знания детей о деревьях, их внешних отличиях друг от друга.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Учить применять правила поведения в парке в соответствии с ситуацией.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Систематизировать знания детей о птицах, животных парка.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Обогащать словарь, развивать связную речь, интерес к художественному слову.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Воспитывать культуру поведения в парке, внимание, любовь к природе, заботливое отношение к животным, птицам, положительные качества характера, интерес и любовь к природе родного края.</a:t>
            </a:r>
          </a:p>
        </p:txBody>
      </p:sp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7858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«С какой ветки детки?» направлена на закрепление знаний детей о деревьях, их внешних отличиях и представляет собой карточки с изображением деревьев (клен, сосна, береза, рябина) и двумя пустыми окошками, в которые надо подобрать лист и плод каждого дерева.</a:t>
            </a:r>
          </a:p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71744"/>
            <a:ext cx="50655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694" y="785794"/>
            <a:ext cx="3357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«Где мой домик?» направлена на закрепление знаний детей о том, где живут белка, муравей, птицы, еж и представляет игровое поле с кармашками-домиками и изображениями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t="6592"/>
          <a:stretch>
            <a:fillRect/>
          </a:stretch>
        </p:blipFill>
        <p:spPr bwMode="auto">
          <a:xfrm>
            <a:off x="571472" y="357166"/>
            <a:ext cx="476083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2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607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42</cp:revision>
  <dcterms:created xsi:type="dcterms:W3CDTF">2016-11-15T19:03:46Z</dcterms:created>
  <dcterms:modified xsi:type="dcterms:W3CDTF">2016-11-17T16:22:08Z</dcterms:modified>
</cp:coreProperties>
</file>