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9" r:id="rId2"/>
    <p:sldId id="274" r:id="rId3"/>
    <p:sldId id="280" r:id="rId4"/>
    <p:sldId id="276" r:id="rId5"/>
    <p:sldId id="279" r:id="rId6"/>
    <p:sldId id="277" r:id="rId7"/>
    <p:sldId id="278" r:id="rId8"/>
    <p:sldId id="257" r:id="rId9"/>
    <p:sldId id="271" r:id="rId10"/>
    <p:sldId id="270" r:id="rId11"/>
    <p:sldId id="268" r:id="rId12"/>
    <p:sldId id="258" r:id="rId13"/>
    <p:sldId id="269" r:id="rId14"/>
    <p:sldId id="266" r:id="rId15"/>
    <p:sldId id="281" r:id="rId16"/>
    <p:sldId id="284" r:id="rId17"/>
    <p:sldId id="285" r:id="rId18"/>
    <p:sldId id="261" r:id="rId19"/>
    <p:sldId id="273" r:id="rId20"/>
    <p:sldId id="286" r:id="rId21"/>
    <p:sldId id="287" r:id="rId22"/>
    <p:sldId id="260" r:id="rId23"/>
    <p:sldId id="288" r:id="rId24"/>
    <p:sldId id="282" r:id="rId25"/>
    <p:sldId id="283" r:id="rId26"/>
    <p:sldId id="259" r:id="rId27"/>
    <p:sldId id="272" r:id="rId28"/>
    <p:sldId id="262" r:id="rId29"/>
    <p:sldId id="263" r:id="rId30"/>
    <p:sldId id="264" r:id="rId31"/>
    <p:sldId id="265" r:id="rId32"/>
    <p:sldId id="26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71C45A-C9CB-40DB-A5EE-EF5B45398711}" type="datetimeFigureOut">
              <a:rPr lang="ru-RU" smtClean="0"/>
              <a:pPr/>
              <a:t>17.12.2016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6677A6-F51D-4721-8C83-1B8FF0060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62" y="219494"/>
            <a:ext cx="720080" cy="8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s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62" y="963929"/>
            <a:ext cx="720080" cy="8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62" y="1628800"/>
            <a:ext cx="720080" cy="8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s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62" y="2419850"/>
            <a:ext cx="720080" cy="8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s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62" y="3220175"/>
            <a:ext cx="720080" cy="8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s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5" y="4020500"/>
            <a:ext cx="720080" cy="8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s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3" y="4820825"/>
            <a:ext cx="720080" cy="8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547664" y="2820012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cs typeface="Gautami" pitchFamily="34" charset="0"/>
              </a:rPr>
              <a:t>«</a:t>
            </a:r>
            <a:r>
              <a:rPr lang="ru-RU" sz="5400" dirty="0" err="1">
                <a:cs typeface="Gautami" pitchFamily="34" charset="0"/>
              </a:rPr>
              <a:t>Содасак</a:t>
            </a:r>
            <a:r>
              <a:rPr lang="ru-RU" sz="5400" dirty="0">
                <a:cs typeface="Gautami" pitchFamily="34" charset="0"/>
              </a:rPr>
              <a:t> ли </a:t>
            </a:r>
            <a:r>
              <a:rPr lang="ru-RU" sz="5400" dirty="0" err="1">
                <a:cs typeface="Gautami" pitchFamily="34" charset="0"/>
              </a:rPr>
              <a:t>эсь</a:t>
            </a:r>
            <a:r>
              <a:rPr lang="ru-RU" sz="5400" dirty="0">
                <a:cs typeface="Gautami" pitchFamily="34" charset="0"/>
              </a:rPr>
              <a:t> </a:t>
            </a:r>
            <a:r>
              <a:rPr lang="ru-RU" sz="5400" dirty="0" err="1">
                <a:cs typeface="Gautami" pitchFamily="34" charset="0"/>
              </a:rPr>
              <a:t>шачема</a:t>
            </a:r>
            <a:r>
              <a:rPr lang="ru-RU" sz="5400" dirty="0">
                <a:cs typeface="Gautami" pitchFamily="34" charset="0"/>
              </a:rPr>
              <a:t> </a:t>
            </a:r>
            <a:r>
              <a:rPr lang="ru-RU" sz="5400" dirty="0" err="1">
                <a:cs typeface="Gautami" pitchFamily="34" charset="0"/>
              </a:rPr>
              <a:t>кяльцень</a:t>
            </a:r>
            <a:r>
              <a:rPr lang="ru-RU" sz="5400" dirty="0">
                <a:cs typeface="Gautami" pitchFamily="34" charset="0"/>
              </a:rPr>
              <a:t>?»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1387744"/>
            <a:ext cx="40393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9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i="1" dirty="0" err="1">
                <a:latin typeface="Times New Roman" pitchFamily="18" charset="0"/>
                <a:cs typeface="Times New Roman" pitchFamily="18" charset="0"/>
              </a:rPr>
              <a:t>келуть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i="1" dirty="0" err="1">
                <a:latin typeface="Times New Roman" pitchFamily="18" charset="0"/>
                <a:cs typeface="Times New Roman" pitchFamily="18" charset="0"/>
              </a:rPr>
              <a:t>тумокс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Тяфта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тиесть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69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келу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кулу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кула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тула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тума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Ответсь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22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88776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К-ть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мархта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инь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маластонь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планетан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Т-ть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мархта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танцти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ярхцамбялян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Л-ть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мархта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тяла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лангс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мон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саян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П-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мархта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фалу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ломаттнень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перьфкан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400" dirty="0" err="1" smtClean="0"/>
              <a:t>Метограмма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ков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тов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, лов,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Ответсь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13320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481328"/>
            <a:ext cx="8928992" cy="4525963"/>
          </a:xfrm>
        </p:spPr>
        <p:txBody>
          <a:bodyPr/>
          <a:lstStyle/>
          <a:p>
            <a:pPr marL="109728" indent="0">
              <a:buNone/>
            </a:pPr>
            <a:endParaRPr lang="ru-RU" b="1" dirty="0" smtClean="0"/>
          </a:p>
          <a:p>
            <a:pPr marL="109728" indent="0">
              <a:buNone/>
            </a:pPr>
            <a:endParaRPr lang="en-US" i="1" dirty="0" smtClean="0"/>
          </a:p>
          <a:p>
            <a:endParaRPr lang="en-US" i="1" dirty="0" smtClean="0"/>
          </a:p>
          <a:p>
            <a:pPr>
              <a:buNone/>
            </a:pP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Самстямсокамсиземсъргоземсрадомсускомсокоргодомсивомсявомс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Кодама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глаголхне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кяшфт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букватнень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ёткса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2365" y="1988840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Самс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стямс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сокамс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сиземс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съргоземс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срадомс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сускомс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сокоргодомс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сивомс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сявомс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73423"/>
            <a:ext cx="29967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Ответсь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88933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325713"/>
              </p:ext>
            </p:extLst>
          </p:nvPr>
        </p:nvGraphicFramePr>
        <p:xfrm>
          <a:off x="2825552" y="1484784"/>
          <a:ext cx="612067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640070"/>
                <a:gridCol w="680075"/>
                <a:gridCol w="680075"/>
                <a:gridCol w="680075"/>
                <a:gridCol w="680075"/>
                <a:gridCol w="680075"/>
                <a:gridCol w="680075"/>
                <a:gridCol w="680075"/>
              </a:tblGrid>
              <a:tr h="32003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Кие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сяда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курок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r>
              <a:rPr lang="ru-RU" sz="3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3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3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72816"/>
            <a:ext cx="23042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Пяшкодесть</a:t>
            </a:r>
            <a:r>
              <a:rPr lang="ru-RU" sz="2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шава</a:t>
            </a:r>
            <a:r>
              <a:rPr lang="ru-RU" sz="2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клеткатнень</a:t>
            </a:r>
            <a:r>
              <a:rPr lang="ru-RU" sz="2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инфинитивонь</a:t>
            </a:r>
            <a:r>
              <a:rPr lang="ru-RU" sz="2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формаса</a:t>
            </a:r>
            <a:r>
              <a:rPr lang="ru-RU" sz="2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глаголса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18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77664"/>
              </p:ext>
            </p:extLst>
          </p:nvPr>
        </p:nvGraphicFramePr>
        <p:xfrm>
          <a:off x="2627784" y="907326"/>
          <a:ext cx="612068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640070"/>
                <a:gridCol w="680075"/>
                <a:gridCol w="680075"/>
                <a:gridCol w="680075"/>
                <a:gridCol w="680075"/>
                <a:gridCol w="680075"/>
                <a:gridCol w="680075"/>
                <a:gridCol w="680080"/>
              </a:tblGrid>
              <a:tr h="3200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5575" y="225514"/>
            <a:ext cx="2537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Ответтне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05971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AutoNum type="arabicPeriod"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Стяян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кеподи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мадан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валги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8358" indent="-514350"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Шить уды,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веть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ломатть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эвфни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indent="-514350">
              <a:buAutoNum type="arabicPeriod"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Кафксть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шачи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весть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кулы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indent="-514350">
              <a:buAutoNum type="arabicPeriod"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Куваня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сон якай,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сияня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колай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тапай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indent="-514350">
              <a:buAutoNum type="arabicPeriod"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Мархтон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ряцок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якай,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яння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весть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аф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тапай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indent="-514350">
              <a:buAutoNum type="arabicPeriod"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Аф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ярхцай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аф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сими. 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шинек-венек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арды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indent="-514350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Содасть</a:t>
            </a:r>
            <a:r>
              <a:rPr lang="ru-RU" dirty="0" smtClean="0"/>
              <a:t> </a:t>
            </a:r>
            <a:r>
              <a:rPr lang="ru-RU" dirty="0" err="1" smtClean="0"/>
              <a:t>содама</a:t>
            </a:r>
            <a:r>
              <a:rPr lang="ru-RU" dirty="0" smtClean="0"/>
              <a:t> </a:t>
            </a:r>
            <a:r>
              <a:rPr lang="ru-RU" dirty="0" err="1" smtClean="0"/>
              <a:t>ёфкснень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Шись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Корожсь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Нармонць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Даволсь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Цильфсь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AutoNum type="arabicPeriod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Ведсь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Ответтне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2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Кодама</a:t>
            </a:r>
            <a:r>
              <a:rPr lang="ru-RU" dirty="0" smtClean="0"/>
              <a:t> </a:t>
            </a:r>
            <a:r>
              <a:rPr lang="ru-RU" dirty="0" err="1" smtClean="0"/>
              <a:t>ведсь</a:t>
            </a:r>
            <a:r>
              <a:rPr lang="ru-RU" dirty="0" smtClean="0"/>
              <a:t> </a:t>
            </a:r>
            <a:r>
              <a:rPr lang="ru-RU" dirty="0" err="1" smtClean="0"/>
              <a:t>кандови</a:t>
            </a:r>
            <a:r>
              <a:rPr lang="ru-RU" dirty="0" smtClean="0"/>
              <a:t> </a:t>
            </a:r>
            <a:r>
              <a:rPr lang="ru-RU" dirty="0" err="1" smtClean="0"/>
              <a:t>сифтемса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Кодама</a:t>
            </a:r>
            <a:r>
              <a:rPr lang="ru-RU" dirty="0"/>
              <a:t> </a:t>
            </a:r>
            <a:r>
              <a:rPr lang="ru-RU" dirty="0" err="1"/>
              <a:t>шуфттнень</a:t>
            </a:r>
            <a:r>
              <a:rPr lang="ru-RU" dirty="0"/>
              <a:t> </a:t>
            </a:r>
            <a:r>
              <a:rPr lang="ru-RU" dirty="0" err="1"/>
              <a:t>аш</a:t>
            </a:r>
            <a:r>
              <a:rPr lang="ru-RU" dirty="0"/>
              <a:t> </a:t>
            </a:r>
            <a:r>
              <a:rPr lang="ru-RU" dirty="0" err="1"/>
              <a:t>лопасна</a:t>
            </a:r>
            <a:r>
              <a:rPr lang="en-US" dirty="0"/>
              <a:t>?</a:t>
            </a:r>
            <a:endParaRPr lang="ru-RU" dirty="0"/>
          </a:p>
          <a:p>
            <a:r>
              <a:rPr lang="ru-RU" dirty="0" smtClean="0"/>
              <a:t>3.  </a:t>
            </a:r>
            <a:r>
              <a:rPr lang="ru-RU" dirty="0" err="1" smtClean="0"/>
              <a:t>Мезьса</a:t>
            </a:r>
            <a:r>
              <a:rPr lang="ru-RU" dirty="0" smtClean="0"/>
              <a:t> </a:t>
            </a:r>
            <a:r>
              <a:rPr lang="ru-RU" dirty="0" err="1" smtClean="0"/>
              <a:t>фкя</a:t>
            </a:r>
            <a:r>
              <a:rPr lang="ru-RU" dirty="0" smtClean="0"/>
              <a:t> </a:t>
            </a:r>
            <a:r>
              <a:rPr lang="ru-RU" dirty="0" err="1" smtClean="0"/>
              <a:t>лацот</a:t>
            </a:r>
            <a:r>
              <a:rPr lang="ru-RU" dirty="0" smtClean="0"/>
              <a:t> </a:t>
            </a:r>
            <a:r>
              <a:rPr lang="ru-RU" b="1" i="1" dirty="0" err="1" smtClean="0"/>
              <a:t>шуфтсь</a:t>
            </a:r>
            <a:r>
              <a:rPr lang="ru-RU" dirty="0" smtClean="0"/>
              <a:t> и </a:t>
            </a:r>
            <a:r>
              <a:rPr lang="ru-RU" b="1" i="1" dirty="0" err="1" smtClean="0"/>
              <a:t>корхтайсь</a:t>
            </a:r>
            <a:r>
              <a:rPr lang="en-US" dirty="0" smtClean="0"/>
              <a:t>?</a:t>
            </a:r>
            <a:endParaRPr lang="ru-RU" dirty="0" smtClean="0"/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4. </a:t>
            </a:r>
            <a:r>
              <a:rPr lang="ru-RU" dirty="0" err="1"/>
              <a:t>М</a:t>
            </a:r>
            <a:r>
              <a:rPr lang="ru-RU" dirty="0" err="1" smtClean="0"/>
              <a:t>езьса</a:t>
            </a:r>
            <a:r>
              <a:rPr lang="ru-RU" dirty="0" smtClean="0"/>
              <a:t> </a:t>
            </a:r>
            <a:r>
              <a:rPr lang="ru-RU" dirty="0" err="1" smtClean="0"/>
              <a:t>аделавихть</a:t>
            </a:r>
            <a:r>
              <a:rPr lang="ru-RU" dirty="0" smtClean="0"/>
              <a:t> </a:t>
            </a:r>
            <a:r>
              <a:rPr lang="ru-RU" b="1" i="1" dirty="0" err="1" smtClean="0"/>
              <a:t>шись</a:t>
            </a:r>
            <a:r>
              <a:rPr lang="ru-RU" b="1" i="1" dirty="0" smtClean="0"/>
              <a:t> </a:t>
            </a:r>
            <a:r>
              <a:rPr lang="ru-RU" dirty="0" smtClean="0"/>
              <a:t>и </a:t>
            </a:r>
            <a:r>
              <a:rPr lang="ru-RU" b="1" i="1" dirty="0" smtClean="0"/>
              <a:t>весь</a:t>
            </a:r>
            <a:r>
              <a:rPr lang="en-US" dirty="0"/>
              <a:t>?</a:t>
            </a:r>
            <a:endParaRPr lang="ru-RU" dirty="0"/>
          </a:p>
          <a:p>
            <a:r>
              <a:rPr lang="ru-RU" dirty="0" smtClean="0"/>
              <a:t>5. </a:t>
            </a:r>
            <a:r>
              <a:rPr lang="ru-RU" dirty="0" err="1" smtClean="0"/>
              <a:t>Кодама</a:t>
            </a:r>
            <a:r>
              <a:rPr lang="ru-RU" dirty="0" smtClean="0"/>
              <a:t> </a:t>
            </a:r>
            <a:r>
              <a:rPr lang="ru-RU" dirty="0" err="1" smtClean="0"/>
              <a:t>кядькс</a:t>
            </a:r>
            <a:r>
              <a:rPr lang="ru-RU" dirty="0" smtClean="0"/>
              <a:t> </a:t>
            </a:r>
            <a:r>
              <a:rPr lang="ru-RU" dirty="0" err="1" smtClean="0"/>
              <a:t>аф</a:t>
            </a:r>
            <a:r>
              <a:rPr lang="ru-RU" dirty="0" smtClean="0"/>
              <a:t> </a:t>
            </a:r>
            <a:r>
              <a:rPr lang="ru-RU" dirty="0" err="1" smtClean="0"/>
              <a:t>каяви</a:t>
            </a:r>
            <a:r>
              <a:rPr lang="ru-RU" dirty="0" smtClean="0"/>
              <a:t> ведь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6. </a:t>
            </a:r>
            <a:r>
              <a:rPr lang="ru-RU" dirty="0" err="1" smtClean="0"/>
              <a:t>Кодама</a:t>
            </a:r>
            <a:r>
              <a:rPr lang="ru-RU" dirty="0" smtClean="0"/>
              <a:t> </a:t>
            </a:r>
            <a:r>
              <a:rPr lang="ru-RU" dirty="0" err="1" smtClean="0"/>
              <a:t>шуфта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кяши</a:t>
            </a:r>
            <a:r>
              <a:rPr lang="ru-RU" dirty="0" smtClean="0"/>
              <a:t> </a:t>
            </a:r>
            <a:r>
              <a:rPr lang="ru-RU" dirty="0" err="1" smtClean="0"/>
              <a:t>нумолсь</a:t>
            </a:r>
            <a:r>
              <a:rPr lang="ru-RU" dirty="0" smtClean="0"/>
              <a:t>, </a:t>
            </a:r>
            <a:r>
              <a:rPr lang="ru-RU" dirty="0" err="1" smtClean="0"/>
              <a:t>мзярда</a:t>
            </a:r>
            <a:r>
              <a:rPr lang="ru-RU" dirty="0" smtClean="0"/>
              <a:t> моли </a:t>
            </a:r>
            <a:r>
              <a:rPr lang="ru-RU" dirty="0" err="1" smtClean="0"/>
              <a:t>пизем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7. </a:t>
            </a:r>
            <a:r>
              <a:rPr lang="ru-RU" dirty="0" err="1" smtClean="0"/>
              <a:t>Кодама</a:t>
            </a:r>
            <a:r>
              <a:rPr lang="ru-RU" dirty="0" smtClean="0"/>
              <a:t> </a:t>
            </a:r>
            <a:r>
              <a:rPr lang="ru-RU" dirty="0" err="1" smtClean="0"/>
              <a:t>кефт</a:t>
            </a:r>
            <a:r>
              <a:rPr lang="ru-RU" dirty="0" smtClean="0"/>
              <a:t> </a:t>
            </a:r>
            <a:r>
              <a:rPr lang="ru-RU" dirty="0" err="1" smtClean="0"/>
              <a:t>аш</a:t>
            </a:r>
            <a:r>
              <a:rPr lang="ru-RU" dirty="0" smtClean="0"/>
              <a:t> </a:t>
            </a:r>
            <a:r>
              <a:rPr lang="ru-RU" dirty="0" err="1" smtClean="0"/>
              <a:t>ляйса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8. Кие </a:t>
            </a:r>
            <a:r>
              <a:rPr lang="ru-RU" dirty="0" err="1" smtClean="0"/>
              <a:t>копорь</a:t>
            </a:r>
            <a:r>
              <a:rPr lang="ru-RU" dirty="0" smtClean="0"/>
              <a:t> </a:t>
            </a:r>
            <a:r>
              <a:rPr lang="ru-RU" dirty="0" err="1" smtClean="0"/>
              <a:t>пяльде</a:t>
            </a:r>
            <a:r>
              <a:rPr lang="ru-RU" dirty="0" smtClean="0"/>
              <a:t> </a:t>
            </a:r>
            <a:r>
              <a:rPr lang="ru-RU" dirty="0" err="1" smtClean="0"/>
              <a:t>озси</a:t>
            </a:r>
            <a:r>
              <a:rPr lang="ru-RU" dirty="0" smtClean="0"/>
              <a:t> </a:t>
            </a:r>
            <a:r>
              <a:rPr lang="ru-RU" dirty="0" err="1" smtClean="0"/>
              <a:t>оцязорти</a:t>
            </a:r>
            <a:r>
              <a:rPr lang="en-US" dirty="0"/>
              <a:t>?</a:t>
            </a: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Ёжу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кизефкст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603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Васенце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букватне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тиихть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мокшэрзянь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содаф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певицать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фамилиянц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4001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Максф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валхненди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кочкада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антонипт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36912"/>
              </p:ext>
            </p:extLst>
          </p:nvPr>
        </p:nvGraphicFramePr>
        <p:xfrm>
          <a:off x="3131840" y="1052736"/>
          <a:ext cx="5688632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316"/>
                <a:gridCol w="2844316"/>
              </a:tblGrid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Максф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валхне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Антонипне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Якамс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Кирдемс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Сей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Ашкодомс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Каземс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Эше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Равжа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948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629134"/>
              </p:ext>
            </p:extLst>
          </p:nvPr>
        </p:nvGraphicFramePr>
        <p:xfrm>
          <a:off x="1691680" y="620688"/>
          <a:ext cx="5688632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316"/>
                <a:gridCol w="2844316"/>
              </a:tblGrid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Максф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валхне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Антонипне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Якамс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Ащемс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Кирдемс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Нолдамс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Сей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Тов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Ашкодомс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Орадомс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Каземс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Нельгомс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Эше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Опана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Вяре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59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Равжа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Акша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131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25,  32,  15,  10,   9,  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74,  100,  1992, 2016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Сермадомс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числительнайхнень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476672"/>
            <a:ext cx="7848872" cy="54726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25 –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комсь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ветие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32 –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колмогемоь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кафта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15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кеветие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10 -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кемонь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вейхкса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74 -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сизьгемонь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ниле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100 -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сяда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1992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тёжянь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вейхкса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сятт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вейхксогемонь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кафта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2016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кафта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тёжятть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кемготува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629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Содасть</a:t>
            </a:r>
            <a:r>
              <a:rPr lang="ru-RU" dirty="0" smtClean="0"/>
              <a:t> </a:t>
            </a:r>
            <a:r>
              <a:rPr lang="ru-RU" dirty="0" err="1" smtClean="0"/>
              <a:t>существительнайхнень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815401"/>
              </p:ext>
            </p:extLst>
          </p:nvPr>
        </p:nvGraphicFramePr>
        <p:xfrm>
          <a:off x="1979712" y="1340768"/>
          <a:ext cx="36004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</a:tblGrid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410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79650"/>
              </p:ext>
            </p:extLst>
          </p:nvPr>
        </p:nvGraphicFramePr>
        <p:xfrm>
          <a:off x="4211960" y="1124744"/>
          <a:ext cx="36004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</a:tblGrid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476672"/>
            <a:ext cx="2537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Ответтне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00060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191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Кругса</a:t>
            </a:r>
            <a:r>
              <a:rPr lang="ru-RU" dirty="0" smtClean="0"/>
              <a:t> </a:t>
            </a:r>
            <a:r>
              <a:rPr lang="ru-RU" dirty="0" err="1" smtClean="0"/>
              <a:t>сембе</a:t>
            </a:r>
            <a:r>
              <a:rPr lang="ru-RU" dirty="0" smtClean="0"/>
              <a:t> </a:t>
            </a:r>
            <a:r>
              <a:rPr lang="ru-RU" dirty="0" err="1" smtClean="0"/>
              <a:t>валхне</a:t>
            </a:r>
            <a:r>
              <a:rPr lang="ru-RU" dirty="0" smtClean="0"/>
              <a:t> </a:t>
            </a:r>
            <a:r>
              <a:rPr lang="ru-RU" dirty="0" err="1" smtClean="0"/>
              <a:t>ащихть</a:t>
            </a:r>
            <a:r>
              <a:rPr lang="ru-RU" dirty="0" smtClean="0"/>
              <a:t> </a:t>
            </a:r>
            <a:r>
              <a:rPr lang="ru-RU" dirty="0" err="1" smtClean="0"/>
              <a:t>кафта</a:t>
            </a:r>
            <a:r>
              <a:rPr lang="ru-RU" dirty="0" smtClean="0"/>
              <a:t> </a:t>
            </a:r>
            <a:r>
              <a:rPr lang="ru-RU" dirty="0" err="1" smtClean="0"/>
              <a:t>слогста</a:t>
            </a:r>
            <a:r>
              <a:rPr lang="ru-RU" dirty="0" smtClean="0"/>
              <a:t>, </a:t>
            </a:r>
            <a:r>
              <a:rPr lang="ru-RU" dirty="0" err="1" smtClean="0"/>
              <a:t>конат</a:t>
            </a:r>
            <a:r>
              <a:rPr lang="ru-RU" dirty="0" smtClean="0"/>
              <a:t> </a:t>
            </a:r>
            <a:r>
              <a:rPr lang="ru-RU" dirty="0" err="1" smtClean="0"/>
              <a:t>ушедыхть</a:t>
            </a:r>
            <a:r>
              <a:rPr lang="ru-RU" b="1" i="1" dirty="0" smtClean="0"/>
              <a:t> </a:t>
            </a:r>
            <a:r>
              <a:rPr lang="ru-RU" b="1" i="1" u="sng" dirty="0" smtClean="0"/>
              <a:t>ка- </a:t>
            </a:r>
            <a:r>
              <a:rPr lang="ru-RU" dirty="0" err="1" smtClean="0"/>
              <a:t>слогса</a:t>
            </a:r>
            <a:r>
              <a:rPr lang="ru-RU" dirty="0" smtClean="0"/>
              <a:t>. </a:t>
            </a:r>
            <a:r>
              <a:rPr lang="ru-RU" dirty="0" err="1" smtClean="0"/>
              <a:t>Аделасть</a:t>
            </a:r>
            <a:r>
              <a:rPr lang="ru-RU" dirty="0" smtClean="0"/>
              <a:t> </a:t>
            </a:r>
            <a:r>
              <a:rPr lang="ru-RU" dirty="0" err="1" smtClean="0"/>
              <a:t>существительнайхнень</a:t>
            </a:r>
            <a:r>
              <a:rPr lang="ru-RU" dirty="0" smtClean="0"/>
              <a:t> </a:t>
            </a:r>
            <a:r>
              <a:rPr lang="ru-RU" dirty="0" err="1" smtClean="0"/>
              <a:t>сермадомаснон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Налхксема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6" y="3071810"/>
          <a:ext cx="3929090" cy="350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Visio" r:id="rId3" imgW="2418588" imgH="2418588" progId="Visio.Drawing.11">
                  <p:embed/>
                </p:oleObj>
              </mc:Choice>
              <mc:Fallback>
                <p:oleObj name="Visio" r:id="rId3" imgW="2418588" imgH="2418588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3071810"/>
                        <a:ext cx="3929090" cy="350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Караф</a:t>
            </a:r>
            <a:r>
              <a:rPr lang="ru-RU" sz="3600" b="1" dirty="0" smtClean="0"/>
              <a:t>, капер, </a:t>
            </a:r>
            <a:r>
              <a:rPr lang="ru-RU" sz="3600" b="1" dirty="0" err="1" smtClean="0"/>
              <a:t>каворкс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каза</a:t>
            </a:r>
            <a:r>
              <a:rPr lang="ru-RU" sz="3600" b="1" dirty="0" smtClean="0"/>
              <a:t>, </a:t>
            </a:r>
            <a:r>
              <a:rPr lang="ru-RU" sz="3600" b="1" dirty="0"/>
              <a:t>ката, </a:t>
            </a:r>
            <a:r>
              <a:rPr lang="ru-RU" sz="3600" b="1" dirty="0" err="1"/>
              <a:t>кавал</a:t>
            </a:r>
            <a:r>
              <a:rPr lang="ru-RU" sz="3600" b="1" dirty="0" smtClean="0"/>
              <a:t>, кару, </a:t>
            </a:r>
            <a:r>
              <a:rPr lang="ru-RU" sz="3600" b="1" dirty="0" err="1" smtClean="0"/>
              <a:t>камакш</a:t>
            </a:r>
            <a:r>
              <a:rPr lang="ru-RU" sz="3600" b="1" dirty="0" smtClean="0"/>
              <a:t>, капа, </a:t>
            </a:r>
            <a:r>
              <a:rPr lang="ru-RU" sz="3600" b="1" dirty="0" err="1" smtClean="0"/>
              <a:t>каряз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кагод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кавозь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Ответтне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288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Эряви</a:t>
            </a:r>
            <a:r>
              <a:rPr lang="ru-RU" dirty="0" smtClean="0"/>
              <a:t> </a:t>
            </a:r>
            <a:r>
              <a:rPr lang="ru-RU" dirty="0" err="1" smtClean="0"/>
              <a:t>сермадомс</a:t>
            </a:r>
            <a:r>
              <a:rPr lang="ru-RU" dirty="0" smtClean="0"/>
              <a:t> кода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сяда</a:t>
            </a:r>
            <a:r>
              <a:rPr lang="ru-RU" dirty="0" smtClean="0"/>
              <a:t> лама вал, </a:t>
            </a:r>
            <a:r>
              <a:rPr lang="ru-RU" dirty="0" err="1" smtClean="0"/>
              <a:t>конатнень</a:t>
            </a:r>
            <a:r>
              <a:rPr lang="ru-RU" dirty="0" smtClean="0"/>
              <a:t> </a:t>
            </a:r>
            <a:r>
              <a:rPr lang="ru-RU" dirty="0" err="1" smtClean="0"/>
              <a:t>эса</a:t>
            </a:r>
            <a:r>
              <a:rPr lang="ru-RU" dirty="0" smtClean="0"/>
              <a:t> </a:t>
            </a:r>
            <a:r>
              <a:rPr lang="ru-RU" dirty="0" err="1" smtClean="0"/>
              <a:t>слокнень</a:t>
            </a:r>
            <a:r>
              <a:rPr lang="ru-RU" dirty="0" smtClean="0"/>
              <a:t> </a:t>
            </a:r>
            <a:r>
              <a:rPr lang="ru-RU" dirty="0" err="1" smtClean="0"/>
              <a:t>эзда</a:t>
            </a:r>
            <a:r>
              <a:rPr lang="ru-RU" dirty="0" smtClean="0"/>
              <a:t> хоть </a:t>
            </a:r>
            <a:r>
              <a:rPr lang="ru-RU" dirty="0" err="1" smtClean="0"/>
              <a:t>фкясь</a:t>
            </a:r>
            <a:r>
              <a:rPr lang="ru-RU" dirty="0" smtClean="0"/>
              <a:t> </a:t>
            </a:r>
            <a:r>
              <a:rPr lang="ru-RU" dirty="0" err="1" smtClean="0"/>
              <a:t>аделави</a:t>
            </a:r>
            <a:r>
              <a:rPr lang="ru-RU" dirty="0" smtClean="0"/>
              <a:t> 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й</a:t>
            </a:r>
            <a:r>
              <a:rPr lang="ru-RU" i="1" u="sng" dirty="0" smtClean="0"/>
              <a:t>  </a:t>
            </a:r>
            <a:r>
              <a:rPr lang="ru-RU" dirty="0" err="1" smtClean="0"/>
              <a:t>звукса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Сёрмадомс</a:t>
            </a:r>
            <a:r>
              <a:rPr lang="ru-RU" dirty="0" smtClean="0"/>
              <a:t> </a:t>
            </a:r>
            <a:r>
              <a:rPr lang="ru-RU" dirty="0" err="1" smtClean="0"/>
              <a:t>валхт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67577"/>
              </p:ext>
            </p:extLst>
          </p:nvPr>
        </p:nvGraphicFramePr>
        <p:xfrm>
          <a:off x="8892480" y="7029400"/>
          <a:ext cx="2039378" cy="365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8280"/>
                <a:gridCol w="915549"/>
                <a:gridCol w="91554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Ответсь</a:t>
            </a:r>
            <a:r>
              <a:rPr lang="ru-RU" sz="3200" dirty="0"/>
              <a:t>: лай-</a:t>
            </a:r>
            <a:r>
              <a:rPr lang="ru-RU" sz="3200" dirty="0" err="1"/>
              <a:t>ме</a:t>
            </a:r>
            <a:r>
              <a:rPr lang="ru-RU" sz="3200" dirty="0"/>
              <a:t>, </a:t>
            </a:r>
            <a:r>
              <a:rPr lang="ru-RU" sz="3200" dirty="0" err="1"/>
              <a:t>кай-ме</a:t>
            </a:r>
            <a:r>
              <a:rPr lang="ru-RU" sz="3200" dirty="0"/>
              <a:t>, </a:t>
            </a:r>
            <a:r>
              <a:rPr lang="ru-RU" sz="3200" dirty="0" err="1"/>
              <a:t>кай</a:t>
            </a:r>
            <a:r>
              <a:rPr lang="ru-RU" sz="3200" dirty="0"/>
              <a:t>-семе, </a:t>
            </a:r>
            <a:r>
              <a:rPr lang="ru-RU" sz="3200" dirty="0" smtClean="0"/>
              <a:t>                                  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1844824"/>
            <a:ext cx="2686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ла-</a:t>
            </a:r>
            <a:r>
              <a:rPr lang="ru-RU" sz="3200" dirty="0" err="1"/>
              <a:t>кай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Салмоксу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валбеса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4.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суффиксса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Варяв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Начка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Коське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Кучерсь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Ответтне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63090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Кие </a:t>
            </a:r>
            <a:r>
              <a:rPr lang="ru-RU" dirty="0" err="1" smtClean="0"/>
              <a:t>сяда</a:t>
            </a:r>
            <a:r>
              <a:rPr lang="ru-RU" dirty="0" smtClean="0"/>
              <a:t> лама </a:t>
            </a:r>
            <a:r>
              <a:rPr lang="ru-RU" dirty="0" err="1" smtClean="0"/>
              <a:t>арьси</a:t>
            </a:r>
            <a:r>
              <a:rPr lang="ru-RU" dirty="0" smtClean="0"/>
              <a:t> </a:t>
            </a:r>
            <a:r>
              <a:rPr lang="ru-RU" dirty="0" err="1" smtClean="0"/>
              <a:t>существительнайда</a:t>
            </a:r>
            <a:r>
              <a:rPr lang="ru-RU" dirty="0" smtClean="0"/>
              <a:t> </a:t>
            </a:r>
            <a:r>
              <a:rPr lang="ru-RU" dirty="0" err="1" smtClean="0"/>
              <a:t>аф</a:t>
            </a:r>
            <a:r>
              <a:rPr lang="ru-RU" dirty="0" smtClean="0"/>
              <a:t> </a:t>
            </a:r>
            <a:r>
              <a:rPr lang="ru-RU" dirty="0" err="1" smtClean="0"/>
              <a:t>определеннай</a:t>
            </a:r>
            <a:r>
              <a:rPr lang="ru-RU" dirty="0" smtClean="0"/>
              <a:t> </a:t>
            </a:r>
            <a:r>
              <a:rPr lang="ru-RU" dirty="0" err="1" smtClean="0"/>
              <a:t>склоненияса</a:t>
            </a:r>
            <a:r>
              <a:rPr lang="ru-RU" dirty="0" smtClean="0"/>
              <a:t>, </a:t>
            </a:r>
            <a:r>
              <a:rPr lang="ru-RU" dirty="0" err="1" smtClean="0"/>
              <a:t>именительнай</a:t>
            </a:r>
            <a:r>
              <a:rPr lang="ru-RU" dirty="0" smtClean="0"/>
              <a:t> </a:t>
            </a:r>
            <a:r>
              <a:rPr lang="ru-RU" dirty="0" err="1" smtClean="0"/>
              <a:t>падежса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Арьсемс</a:t>
            </a:r>
            <a:r>
              <a:rPr lang="ru-RU" dirty="0" smtClean="0"/>
              <a:t> </a:t>
            </a:r>
            <a:r>
              <a:rPr lang="ru-RU" dirty="0" err="1" smtClean="0"/>
              <a:t>существительнайхть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3357562"/>
            <a:ext cx="507209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Сельмованомат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3114668" cy="373362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i="1" dirty="0" err="1" smtClean="0"/>
              <a:t>Каркс</a:t>
            </a:r>
            <a:endParaRPr lang="ru-RU" i="1" dirty="0" smtClean="0"/>
          </a:p>
          <a:p>
            <a:endParaRPr lang="ru-RU" dirty="0" smtClean="0"/>
          </a:p>
          <a:p>
            <a:r>
              <a:rPr lang="ru-RU" i="1" dirty="0" err="1" smtClean="0"/>
              <a:t>Кямот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r>
              <a:rPr lang="ru-RU" i="1" dirty="0" err="1" smtClean="0"/>
              <a:t>Карьхть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err="1" smtClean="0"/>
              <a:t>Кодама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валсь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ладяй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картинкати</a:t>
            </a:r>
            <a:r>
              <a:rPr lang="ru-RU" sz="2800" b="0" dirty="0" smtClean="0"/>
              <a:t>?</a:t>
            </a:r>
            <a:endParaRPr lang="ru-RU" sz="2800" b="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681913"/>
            <a:ext cx="2428892" cy="1793643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3908" y="2555794"/>
            <a:ext cx="1492868" cy="2444842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4668455"/>
            <a:ext cx="2252670" cy="168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96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Пяшкодесть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шава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клеткатнень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штоба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кувалмос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лувозь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лисельхть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валхт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685734"/>
              </p:ext>
            </p:extLst>
          </p:nvPr>
        </p:nvGraphicFramePr>
        <p:xfrm>
          <a:off x="5004048" y="1692601"/>
          <a:ext cx="396044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</a:tblGrid>
              <a:tr h="30588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8071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99599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8071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71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8071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8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8071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8071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8071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37394" y="1265728"/>
            <a:ext cx="401761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Кшить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калгода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пяльксоц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Тюс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Алашань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кильдема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сбруя.</a:t>
            </a:r>
          </a:p>
          <a:p>
            <a:pPr marL="10972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Тонафнема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пинге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Лов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ланга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курькснема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предмет.</a:t>
            </a:r>
          </a:p>
          <a:p>
            <a:pPr marL="10972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Модати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шувф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кяшендемс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ляцендемс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васта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Оцю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марс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мараф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тише или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шужярь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Ваз.</a:t>
            </a:r>
          </a:p>
          <a:p>
            <a:pPr marL="10972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Растениять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мода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алдонь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пяльксоц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10. Клоун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мархта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театральнай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представления.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285427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35863" y="1556792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Ответтне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74530"/>
              </p:ext>
            </p:extLst>
          </p:nvPr>
        </p:nvGraphicFramePr>
        <p:xfrm>
          <a:off x="1115616" y="1124744"/>
          <a:ext cx="6059016" cy="532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754"/>
                <a:gridCol w="1514754"/>
                <a:gridCol w="1514754"/>
                <a:gridCol w="1514754"/>
              </a:tblGrid>
              <a:tr h="66217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ш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63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ш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63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563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63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63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63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63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40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561314"/>
              </p:ext>
            </p:extLst>
          </p:nvPr>
        </p:nvGraphicFramePr>
        <p:xfrm>
          <a:off x="5220072" y="476672"/>
          <a:ext cx="367188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981"/>
                <a:gridCol w="611981"/>
                <a:gridCol w="611981"/>
                <a:gridCol w="611981"/>
                <a:gridCol w="611981"/>
                <a:gridCol w="6119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4752528" cy="561662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Ваномань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Насекомай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кона вер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шокши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Пиксса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сюреса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соткс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Пакш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конава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явондови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целайсь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Ломанень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животнаень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пялькс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Кудса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валдонди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кожфонди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сувамс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Ярхцамс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симомс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ярхцамбялень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ванфтомс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предмет.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Растениянь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почка и лопат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Кядьса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каннемс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шярямкс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тиф предмет.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Ответтне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6957"/>
              </p:ext>
            </p:extLst>
          </p:nvPr>
        </p:nvGraphicFramePr>
        <p:xfrm>
          <a:off x="3851920" y="260648"/>
          <a:ext cx="367188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981"/>
                <a:gridCol w="611981"/>
                <a:gridCol w="611981"/>
                <a:gridCol w="611981"/>
                <a:gridCol w="611981"/>
                <a:gridCol w="6119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858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/>
          <a:lstStyle/>
          <a:p>
            <a:pPr marL="109728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Тиесть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ловть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» – «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ведькс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полафтомок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эрь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валса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тифтень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буква или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вайгялькс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Валхнень</a:t>
            </a:r>
            <a:r>
              <a:rPr lang="ru-RU" dirty="0" smtClean="0"/>
              <a:t> </a:t>
            </a:r>
            <a:r>
              <a:rPr lang="ru-RU" dirty="0" err="1" smtClean="0"/>
              <a:t>полафнемасна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Лов – ков –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кев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кедь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– ведь</a:t>
            </a:r>
          </a:p>
          <a:p>
            <a:pPr marL="109728" indent="0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Ответсь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55624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851</TotalTime>
  <Words>797</Words>
  <Application>Microsoft Office PowerPoint</Application>
  <PresentationFormat>Экран (4:3)</PresentationFormat>
  <Paragraphs>406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Открытая</vt:lpstr>
      <vt:lpstr>Visio</vt:lpstr>
      <vt:lpstr>Презентация PowerPoint</vt:lpstr>
      <vt:lpstr>Ёжу кизефкст</vt:lpstr>
      <vt:lpstr>Ответтне:</vt:lpstr>
      <vt:lpstr>Презентация PowerPoint</vt:lpstr>
      <vt:lpstr>Ответтне:</vt:lpstr>
      <vt:lpstr>1. Ваномань орган. 2. Насекомай, кона вер шокши.  3. Пиксса или сюреса соткс. 4. Пакш, конава явондови целайсь. 5. Ломанень или животнаень  телань пялькс. 6. Кудса валдонди и кожфонди сувамс васта. 7. Ярхцамс, симомс и ярхцамбялень ванфтомс предмет. 8. Растениянь почка и лопат. 9. Кядьса каннемс шярямкс тиф предмет.  </vt:lpstr>
      <vt:lpstr>Ответтне:</vt:lpstr>
      <vt:lpstr>Валхнень полафнемасна</vt:lpstr>
      <vt:lpstr>Ответсь:</vt:lpstr>
      <vt:lpstr>Тяфта жа тиесть</vt:lpstr>
      <vt:lpstr>Ответсь:</vt:lpstr>
      <vt:lpstr> Метограмма</vt:lpstr>
      <vt:lpstr>Ответсь:</vt:lpstr>
      <vt:lpstr>Кодама глаголхне кяшфт тя букватнень ёткса ?</vt:lpstr>
      <vt:lpstr>Презентация PowerPoint</vt:lpstr>
      <vt:lpstr> Кие сяда курок? </vt:lpstr>
      <vt:lpstr>Презентация PowerPoint</vt:lpstr>
      <vt:lpstr> Содасть содама ёфкснень.</vt:lpstr>
      <vt:lpstr>Ответтне:</vt:lpstr>
      <vt:lpstr>Максф валхненди кочкада антонипт. </vt:lpstr>
      <vt:lpstr>Презентация PowerPoint</vt:lpstr>
      <vt:lpstr>  Сермадомс числительнайхнень валса</vt:lpstr>
      <vt:lpstr> </vt:lpstr>
      <vt:lpstr>Содасть существительнайхнень</vt:lpstr>
      <vt:lpstr>Презентация PowerPoint</vt:lpstr>
      <vt:lpstr>Налхксема.</vt:lpstr>
      <vt:lpstr>Ответтне:</vt:lpstr>
      <vt:lpstr>Сёрмадомс валхт</vt:lpstr>
      <vt:lpstr>   Ответсь: лай-ме, кай-ме, кай-семе,                                    </vt:lpstr>
      <vt:lpstr>Арьсемс существительнайхть</vt:lpstr>
      <vt:lpstr>Кодама валсь ладяй картинкати?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КВН</dc:title>
  <dc:creator>Admin</dc:creator>
  <cp:lastModifiedBy>user 1</cp:lastModifiedBy>
  <cp:revision>65</cp:revision>
  <dcterms:created xsi:type="dcterms:W3CDTF">2012-12-17T15:01:01Z</dcterms:created>
  <dcterms:modified xsi:type="dcterms:W3CDTF">2016-12-17T09:38:11Z</dcterms:modified>
</cp:coreProperties>
</file>