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4" r:id="rId12"/>
    <p:sldId id="265" r:id="rId13"/>
    <p:sldId id="269" r:id="rId14"/>
    <p:sldId id="270" r:id="rId15"/>
    <p:sldId id="266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77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12968" cy="18996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Физкультурно-оздоровительная работа в МДОУ д/с «Березка» с. Озёрное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5517232"/>
            <a:ext cx="4478288" cy="100811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Чекменева Надежда Викторовна</a:t>
            </a:r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b="1" dirty="0">
                <a:solidFill>
                  <a:schemeClr val="tx1"/>
                </a:solidFill>
              </a:rPr>
              <a:t>воспитатель МДОУ д/с «Березка»</a:t>
            </a:r>
            <a:endParaRPr lang="ru-RU" sz="2000" dirty="0">
              <a:solidFill>
                <a:schemeClr val="tx1"/>
              </a:solidFill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25769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245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4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577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6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4977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4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833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27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4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740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Садик\100OLYMP\P2070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63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2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9718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Садик\100OLYMP\P22107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565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112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Садик\100OLYMP\P3070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072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Садик\100OLYMP\P4020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608" y="0"/>
            <a:ext cx="9165608" cy="68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227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26" y="1340768"/>
            <a:ext cx="8933041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013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44008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237" y="-1"/>
            <a:ext cx="4322763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08" y="3357562"/>
            <a:ext cx="40322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310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960813" cy="259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1"/>
            <a:ext cx="4044950" cy="259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3286124"/>
            <a:ext cx="3960813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02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25" y="116632"/>
            <a:ext cx="432117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4802" y="275382"/>
            <a:ext cx="4319587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1010" y="3284984"/>
            <a:ext cx="564062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585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Садик\100OLYMP\P5081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853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Садик\100OLYMP\P50810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433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Садик\слайды на презентацию\DSC02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0236"/>
            <a:ext cx="9157647" cy="686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49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Садик\слайды на презентацию\DSC02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340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44644"/>
            <a:ext cx="9144000" cy="509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72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Садик\слайды на презентацию\DSC02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413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Садик\слайды на презентацию\DSC02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11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Садик\слайды на презентацию\DSC02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62" y="116632"/>
            <a:ext cx="912963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713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Садик\слайды на презентацию\DSC02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7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01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Садик\слайды на презентацию\DSC02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18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Садик\слайды на презентацию\DSC02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164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28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619672" y="548680"/>
            <a:ext cx="6768752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4800" dirty="0" smtClean="0">
              <a:solidFill>
                <a:srgbClr val="FF0000"/>
              </a:solidFill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8863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41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134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4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743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133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0"/>
            <a:ext cx="9144246" cy="685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41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42875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772816"/>
            <a:ext cx="3430587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01679"/>
            <a:ext cx="2942069" cy="220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818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482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23</Words>
  <Application>Microsoft Office PowerPoint</Application>
  <PresentationFormat>Экран (4:3)</PresentationFormat>
  <Paragraphs>4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Физкультурно-оздоровительная работа в МДОУ д/с «Березка» с. Озёрное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Физкультурно-оздоровительная работа в МДОУ д/с «Березка» с. Озёрное</dc:title>
  <dc:creator>user</dc:creator>
  <cp:lastModifiedBy>1</cp:lastModifiedBy>
  <cp:revision>39</cp:revision>
  <dcterms:created xsi:type="dcterms:W3CDTF">2014-06-03T04:45:30Z</dcterms:created>
  <dcterms:modified xsi:type="dcterms:W3CDTF">2014-06-03T08:43:03Z</dcterms:modified>
</cp:coreProperties>
</file>