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0" r:id="rId3"/>
    <p:sldId id="263" r:id="rId4"/>
    <p:sldId id="265" r:id="rId5"/>
    <p:sldId id="266" r:id="rId6"/>
    <p:sldId id="257" r:id="rId7"/>
    <p:sldId id="264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3366FF"/>
    <a:srgbClr val="FF9933"/>
    <a:srgbClr val="6666FF"/>
    <a:srgbClr val="FF66FF"/>
    <a:srgbClr val="3333FF"/>
    <a:srgbClr val="FF5050"/>
    <a:srgbClr val="00FFFF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3A0CA-07FB-42E7-8858-42A073842DB2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46EB4-39A8-4A71-ACD9-0AB505A36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F88E7-6C43-44BE-BB9C-3FB27332A54C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0B3BE-6882-4FC9-9504-2A03917E6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85992"/>
            <a:ext cx="9144000" cy="366254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08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8900000" scaled="1"/>
              <a:tileRect/>
            </a:gradFill>
            <a:bevel/>
          </a:ln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0000FF"/>
              </a:solidFill>
            </a:endParaRPr>
          </a:p>
          <a:p>
            <a:pPr algn="ctr"/>
            <a:r>
              <a:rPr lang="ru-RU" sz="5400" b="1" dirty="0" err="1" smtClean="0">
                <a:solidFill>
                  <a:srgbClr val="0000FF"/>
                </a:solidFill>
                <a:latin typeface="Comic Sans MS" pitchFamily="66" charset="0"/>
              </a:rPr>
              <a:t>Аквагрим</a:t>
            </a:r>
            <a:endParaRPr lang="ru-RU" sz="54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ctr"/>
            <a:endParaRPr lang="ru-RU" sz="3600" dirty="0" smtClean="0">
              <a:solidFill>
                <a:srgbClr val="FF66CC"/>
              </a:solidFill>
              <a:latin typeface="Comic Sans MS" pitchFamily="66" charset="0"/>
            </a:endParaRPr>
          </a:p>
          <a:p>
            <a:pPr algn="ctr"/>
            <a:r>
              <a:rPr lang="ru-RU" sz="4400" b="1" dirty="0" smtClean="0">
                <a:solidFill>
                  <a:srgbClr val="FF9933"/>
                </a:solidFill>
                <a:latin typeface="Comic Sans MS" pitchFamily="66" charset="0"/>
              </a:rPr>
              <a:t> </a:t>
            </a:r>
          </a:p>
          <a:p>
            <a:pPr algn="ctr"/>
            <a:endParaRPr lang="ru-RU" sz="6000" dirty="0" smtClean="0">
              <a:solidFill>
                <a:srgbClr val="0000FF"/>
              </a:solidFill>
            </a:endParaRP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1285860"/>
            <a:ext cx="5487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00FF"/>
                </a:solidFill>
              </a:rPr>
              <a:t>МДОУ-детский</a:t>
            </a:r>
            <a:r>
              <a:rPr lang="ru-RU" sz="2400" b="1" dirty="0" smtClean="0">
                <a:solidFill>
                  <a:srgbClr val="0000FF"/>
                </a:solidFill>
              </a:rPr>
              <a:t> сад №4 р.п.Земетчино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7422" y="4000504"/>
            <a:ext cx="4873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(</a:t>
            </a:r>
            <a:r>
              <a:rPr lang="ru-RU" sz="2400" b="1" dirty="0" smtClean="0">
                <a:solidFill>
                  <a:srgbClr val="0000FF"/>
                </a:solidFill>
              </a:rPr>
              <a:t>творческий проект</a:t>
            </a:r>
            <a:r>
              <a:rPr lang="ru-RU" b="1" dirty="0" smtClean="0">
                <a:solidFill>
                  <a:srgbClr val="0000FF"/>
                </a:solidFill>
              </a:rPr>
              <a:t>)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582036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err="1" smtClean="0">
                <a:solidFill>
                  <a:srgbClr val="FF6600"/>
                </a:solidFill>
                <a:latin typeface="Comic Sans MS" pitchFamily="66" charset="0"/>
              </a:rPr>
              <a:t>Аквагрим</a:t>
            </a:r>
            <a:r>
              <a:rPr lang="ru-RU" b="1" dirty="0" smtClean="0">
                <a:solidFill>
                  <a:srgbClr val="FF6600"/>
                </a:solidFill>
                <a:latin typeface="Comic Sans MS" pitchFamily="66" charset="0"/>
              </a:rPr>
              <a:t> (</a:t>
            </a:r>
            <a:r>
              <a:rPr lang="ru-RU" b="1" dirty="0" err="1" smtClean="0">
                <a:solidFill>
                  <a:srgbClr val="FF6600"/>
                </a:solidFill>
                <a:latin typeface="Comic Sans MS" pitchFamily="66" charset="0"/>
              </a:rPr>
              <a:t>Face</a:t>
            </a:r>
            <a:r>
              <a:rPr lang="ru-RU" b="1" dirty="0" smtClean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FF6600"/>
                </a:solidFill>
                <a:latin typeface="Comic Sans MS" pitchFamily="66" charset="0"/>
              </a:rPr>
              <a:t>Painting</a:t>
            </a:r>
            <a:r>
              <a:rPr lang="ru-RU" b="1" dirty="0" smtClean="0">
                <a:solidFill>
                  <a:srgbClr val="FF6600"/>
                </a:solidFill>
                <a:latin typeface="Comic Sans MS" pitchFamily="66" charset="0"/>
              </a:rPr>
              <a:t>) - </a:t>
            </a:r>
            <a:r>
              <a:rPr lang="ru-RU" sz="4400" b="1" dirty="0" smtClean="0">
                <a:solidFill>
                  <a:srgbClr val="3366FF"/>
                </a:solidFill>
                <a:latin typeface="Comic Sans MS" pitchFamily="66" charset="0"/>
              </a:rPr>
              <a:t>это творческие рисунки, которые наносят на лицо и тело специальной краской. </a:t>
            </a:r>
            <a:endParaRPr lang="ru-RU" sz="4400" b="1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895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400" b="1" dirty="0" smtClean="0">
                <a:solidFill>
                  <a:srgbClr val="FF6600"/>
                </a:solidFill>
                <a:latin typeface="Comic Sans MS" pitchFamily="66" charset="0"/>
                <a:ea typeface="+mj-ea"/>
                <a:cs typeface="+mj-cs"/>
              </a:rPr>
              <a:t> Детский </a:t>
            </a:r>
            <a:r>
              <a:rPr lang="ru-RU" sz="2400" b="1" dirty="0" err="1" smtClean="0">
                <a:solidFill>
                  <a:srgbClr val="FF6600"/>
                </a:solidFill>
                <a:latin typeface="Comic Sans MS" pitchFamily="66" charset="0"/>
                <a:ea typeface="+mj-ea"/>
                <a:cs typeface="+mj-cs"/>
              </a:rPr>
              <a:t>аквагрим</a:t>
            </a:r>
            <a:r>
              <a:rPr lang="ru-RU" sz="2400" b="1" dirty="0" smtClean="0">
                <a:solidFill>
                  <a:srgbClr val="FF66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2400" b="1" dirty="0" smtClean="0">
                <a:solidFill>
                  <a:srgbClr val="3366FF"/>
                </a:solidFill>
                <a:latin typeface="Comic Sans MS" pitchFamily="66" charset="0"/>
                <a:ea typeface="+mj-ea"/>
                <a:cs typeface="+mj-cs"/>
              </a:rPr>
              <a:t>– это настоящее искусство, в котором сочетаются основы нанесения макияжа, рисования красками. Он приобретает огромный успех у наших детей, которые в считанные минуты могут превращаться в сказочных героев: мышку, медведя, кошку, ангела, гусара или героев мультфильмов.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3366FF"/>
                </a:solidFill>
                <a:latin typeface="Comic Sans MS" pitchFamily="66" charset="0"/>
                <a:ea typeface="+mj-ea"/>
                <a:cs typeface="+mj-cs"/>
              </a:rPr>
              <a:t>   А как это для детей увлекательно, сколько волшебных минут они испытывают, входя в образ того или иного персонажа сказок. Ведь буквально за несколько минут можно так перевоплотиться, что стать неузнаваемым.</a:t>
            </a:r>
          </a:p>
          <a:p>
            <a:pPr algn="just"/>
            <a:r>
              <a:rPr lang="ru-RU" sz="2400" dirty="0" smtClean="0"/>
              <a:t> </a:t>
            </a:r>
            <a:r>
              <a:rPr lang="ru-RU" sz="2400" b="1" dirty="0" err="1" smtClean="0">
                <a:solidFill>
                  <a:srgbClr val="FF6600"/>
                </a:solidFill>
                <a:latin typeface="Comic Sans MS" pitchFamily="66" charset="0"/>
                <a:ea typeface="+mj-ea"/>
                <a:cs typeface="+mj-cs"/>
              </a:rPr>
              <a:t>Аквагрим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3366FF"/>
                </a:solidFill>
                <a:latin typeface="Comic Sans MS" pitchFamily="66" charset="0"/>
                <a:ea typeface="+mj-ea"/>
                <a:cs typeface="+mj-cs"/>
              </a:rPr>
              <a:t>абсолютно безвреден для кожи, он легко наносится и также легко смывается водой и мылом. </a:t>
            </a:r>
          </a:p>
          <a:p>
            <a:pPr algn="just"/>
            <a:endParaRPr lang="ru-RU" sz="2400" b="1" dirty="0" smtClean="0">
              <a:solidFill>
                <a:srgbClr val="3366FF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ша\Desktop\музыка для сада\IMG_49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632848" cy="55446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ша\Desktop\музыка для сада\IMG_49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3143240" cy="3096344"/>
          </a:xfrm>
          <a:prstGeom prst="rect">
            <a:avLst/>
          </a:prstGeom>
          <a:noFill/>
        </p:spPr>
      </p:pic>
      <p:pic>
        <p:nvPicPr>
          <p:cNvPr id="2051" name="Picture 3" descr="C:\Users\Саша\Desktop\музыка для сада\IMG_4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356992"/>
            <a:ext cx="2915816" cy="2929528"/>
          </a:xfrm>
          <a:prstGeom prst="rect">
            <a:avLst/>
          </a:prstGeom>
          <a:noFill/>
        </p:spPr>
      </p:pic>
      <p:pic>
        <p:nvPicPr>
          <p:cNvPr id="2053" name="Picture 5" descr="C:\Users\Саша\Desktop\музыка для сада\IMG_49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14290"/>
            <a:ext cx="2571736" cy="3115318"/>
          </a:xfrm>
          <a:prstGeom prst="rect">
            <a:avLst/>
          </a:prstGeom>
          <a:noFill/>
        </p:spPr>
      </p:pic>
      <p:pic>
        <p:nvPicPr>
          <p:cNvPr id="2054" name="Picture 6" descr="C:\Users\Саша\Desktop\музыка для сада\IMG_49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24"/>
            <a:ext cx="3131840" cy="2880320"/>
          </a:xfrm>
          <a:prstGeom prst="rect">
            <a:avLst/>
          </a:prstGeom>
          <a:noFill/>
        </p:spPr>
      </p:pic>
      <p:pic>
        <p:nvPicPr>
          <p:cNvPr id="2055" name="Picture 7" descr="C:\Users\Саша\Desktop\музыка для сада\IMG_49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348880"/>
            <a:ext cx="3154672" cy="3080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аша\Desktop\музыка для сада\IMG_49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3292078" cy="4509120"/>
          </a:xfrm>
          <a:prstGeom prst="rect">
            <a:avLst/>
          </a:prstGeom>
          <a:noFill/>
        </p:spPr>
      </p:pic>
      <p:pic>
        <p:nvPicPr>
          <p:cNvPr id="4099" name="Picture 3" descr="C:\Users\Саша\Desktop\музыка для сада\IMG_4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0162" y="692696"/>
            <a:ext cx="3363838" cy="4437112"/>
          </a:xfrm>
          <a:prstGeom prst="rect">
            <a:avLst/>
          </a:prstGeom>
          <a:noFill/>
        </p:spPr>
      </p:pic>
      <p:pic>
        <p:nvPicPr>
          <p:cNvPr id="4100" name="Picture 4" descr="C:\Users\Саша\Desktop\музыка для сада\IMG_49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376264"/>
            <a:ext cx="3000396" cy="4481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786742" cy="704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Материалы и инструменты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500726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ru-RU" sz="9600" b="1" dirty="0" smtClean="0">
                <a:solidFill>
                  <a:srgbClr val="3333FF"/>
                </a:solidFill>
                <a:latin typeface="Comic Sans MS" pitchFamily="66" charset="0"/>
              </a:rPr>
              <a:t>Краски для лица </a:t>
            </a:r>
          </a:p>
          <a:p>
            <a:pPr lvl="0"/>
            <a:r>
              <a:rPr lang="ru-RU" sz="9600" b="1" dirty="0" smtClean="0">
                <a:solidFill>
                  <a:srgbClr val="3333FF"/>
                </a:solidFill>
                <a:latin typeface="Comic Sans MS" pitchFamily="66" charset="0"/>
              </a:rPr>
              <a:t>Кисть </a:t>
            </a:r>
          </a:p>
          <a:p>
            <a:pPr lvl="0"/>
            <a:r>
              <a:rPr lang="ru-RU" sz="9600" b="1" dirty="0" smtClean="0">
                <a:solidFill>
                  <a:srgbClr val="3333FF"/>
                </a:solidFill>
                <a:latin typeface="Comic Sans MS" pitchFamily="66" charset="0"/>
              </a:rPr>
              <a:t>Эскизы (возможность выбрать рисунок) </a:t>
            </a:r>
          </a:p>
          <a:p>
            <a:pPr lvl="0"/>
            <a:r>
              <a:rPr lang="ru-RU" sz="9600" b="1" dirty="0" smtClean="0">
                <a:solidFill>
                  <a:srgbClr val="3333FF"/>
                </a:solidFill>
                <a:latin typeface="Comic Sans MS" pitchFamily="66" charset="0"/>
              </a:rPr>
              <a:t>Ободки для волос (убрать волосы от лица) </a:t>
            </a:r>
          </a:p>
          <a:p>
            <a:pPr lvl="0"/>
            <a:r>
              <a:rPr lang="ru-RU" sz="9600" b="1" dirty="0" smtClean="0">
                <a:solidFill>
                  <a:srgbClr val="3333FF"/>
                </a:solidFill>
                <a:latin typeface="Comic Sans MS" pitchFamily="66" charset="0"/>
              </a:rPr>
              <a:t>Стол </a:t>
            </a:r>
          </a:p>
          <a:p>
            <a:pPr lvl="0"/>
            <a:r>
              <a:rPr lang="ru-RU" sz="9600" b="1" dirty="0" smtClean="0">
                <a:solidFill>
                  <a:srgbClr val="3333FF"/>
                </a:solidFill>
                <a:latin typeface="Comic Sans MS" pitchFamily="66" charset="0"/>
              </a:rPr>
              <a:t>Зеркало </a:t>
            </a:r>
          </a:p>
          <a:p>
            <a:pPr lvl="0"/>
            <a:r>
              <a:rPr lang="ru-RU" sz="9600" b="1" dirty="0" smtClean="0">
                <a:solidFill>
                  <a:srgbClr val="3333FF"/>
                </a:solidFill>
                <a:latin typeface="Comic Sans MS" pitchFamily="66" charset="0"/>
              </a:rPr>
              <a:t>Чистая вода (много)</a:t>
            </a:r>
          </a:p>
          <a:p>
            <a:pPr lvl="0"/>
            <a:r>
              <a:rPr lang="ru-RU" sz="9600" b="1" dirty="0" smtClean="0">
                <a:solidFill>
                  <a:srgbClr val="3333FF"/>
                </a:solidFill>
                <a:latin typeface="Comic Sans MS" pitchFamily="66" charset="0"/>
              </a:rPr>
              <a:t>Влажные салфетки, ватные палочки</a:t>
            </a:r>
          </a:p>
          <a:p>
            <a:pPr lvl="0"/>
            <a:r>
              <a:rPr lang="ru-RU" sz="9600" b="1" dirty="0" smtClean="0">
                <a:solidFill>
                  <a:srgbClr val="3333FF"/>
                </a:solidFill>
                <a:latin typeface="Comic Sans MS" pitchFamily="66" charset="0"/>
              </a:rPr>
              <a:t>Бумажные полотенца </a:t>
            </a:r>
          </a:p>
          <a:p>
            <a:endParaRPr lang="ru-RU" sz="1800" dirty="0">
              <a:latin typeface="Comic Sans MS" pitchFamily="66" charset="0"/>
            </a:endParaRPr>
          </a:p>
        </p:txBody>
      </p:sp>
      <p:pic>
        <p:nvPicPr>
          <p:cNvPr id="8" name="Рисунок 7" descr="0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2780928"/>
            <a:ext cx="1762130" cy="1762130"/>
          </a:xfrm>
          <a:prstGeom prst="rect">
            <a:avLst/>
          </a:prstGeom>
          <a:ln>
            <a:solidFill>
              <a:srgbClr val="3333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Снятие грима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b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501122" cy="4389120"/>
          </a:xfrm>
        </p:spPr>
        <p:txBody>
          <a:bodyPr>
            <a:normAutofit/>
          </a:bodyPr>
          <a:lstStyle/>
          <a:p>
            <a:pPr algn="just"/>
            <a:r>
              <a:rPr lang="ru-RU" sz="3900" b="1" dirty="0" smtClean="0">
                <a:solidFill>
                  <a:srgbClr val="3366FF"/>
                </a:solidFill>
                <a:latin typeface="Comic Sans MS" pitchFamily="66" charset="0"/>
                <a:ea typeface="+mj-ea"/>
                <a:cs typeface="+mj-cs"/>
              </a:rPr>
              <a:t>Грим на водной основе легко смывается жидким мылом и водой.  </a:t>
            </a:r>
          </a:p>
          <a:p>
            <a:endParaRPr lang="ru-RU" dirty="0"/>
          </a:p>
        </p:txBody>
      </p:sp>
      <p:pic>
        <p:nvPicPr>
          <p:cNvPr id="8" name="Picture 2" descr="C:\Users\Саша\Desktop\музыка для сада\IMG_4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996952"/>
            <a:ext cx="2859782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782</TotalTime>
  <Words>181</Words>
  <Application>Microsoft Office PowerPoint</Application>
  <PresentationFormat>Экран (4:3)</PresentationFormat>
  <Paragraphs>24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Аквагрим (Face Painting) - это творческие рисунки, которые наносят на лицо и тело специальной краской. </vt:lpstr>
      <vt:lpstr>Слайд 3</vt:lpstr>
      <vt:lpstr>Слайд 4</vt:lpstr>
      <vt:lpstr>Слайд 5</vt:lpstr>
      <vt:lpstr>Материалы и инструменты</vt:lpstr>
      <vt:lpstr> Снятие грима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GEG</cp:lastModifiedBy>
  <cp:revision>72</cp:revision>
  <dcterms:modified xsi:type="dcterms:W3CDTF">2014-09-03T08:19:49Z</dcterms:modified>
</cp:coreProperties>
</file>