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растет цветок"/>
          <p:cNvPicPr>
            <a:picLocks noChangeAspect="1" noChangeArrowheads="1"/>
          </p:cNvPicPr>
          <p:nvPr/>
        </p:nvPicPr>
        <p:blipFill>
          <a:blip r:embed="rId3"/>
          <a:srcRect l="83159" t="41512" r="-5264" b="27353"/>
          <a:stretch>
            <a:fillRect/>
          </a:stretch>
        </p:blipFill>
        <p:spPr bwMode="auto">
          <a:xfrm>
            <a:off x="7643802" y="2214554"/>
            <a:ext cx="1500198" cy="1500198"/>
          </a:xfrm>
          <a:prstGeom prst="rect">
            <a:avLst/>
          </a:prstGeom>
          <a:noFill/>
        </p:spPr>
      </p:pic>
      <p:pic>
        <p:nvPicPr>
          <p:cNvPr id="3" name="Picture 2" descr="Как растет цветок"/>
          <p:cNvPicPr>
            <a:picLocks noChangeAspect="1" noChangeArrowheads="1"/>
          </p:cNvPicPr>
          <p:nvPr/>
        </p:nvPicPr>
        <p:blipFill>
          <a:blip r:embed="rId3"/>
          <a:srcRect l="2105" t="41512" r="60000" b="2149"/>
          <a:stretch>
            <a:fillRect/>
          </a:stretch>
        </p:blipFill>
        <p:spPr bwMode="auto">
          <a:xfrm>
            <a:off x="0" y="4143356"/>
            <a:ext cx="2571768" cy="2714644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0" y="2643182"/>
            <a:ext cx="7929586" cy="11430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растёт цветок?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85728"/>
            <a:ext cx="7929586" cy="11430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 «Детский сад № 2» ГБОУ СОШ № 2 «ОЦ» им. Г.А.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Смолякова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с.Большая Черниговка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10" y="4214818"/>
            <a:ext cx="3929090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Е.В.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Пчелинцева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5857892"/>
            <a:ext cx="3929090" cy="5000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г.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к растет цветок"/>
          <p:cNvPicPr>
            <a:picLocks noChangeAspect="1" noChangeArrowheads="1"/>
          </p:cNvPicPr>
          <p:nvPr/>
        </p:nvPicPr>
        <p:blipFill>
          <a:blip r:embed="rId2"/>
          <a:srcRect t="1408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к растет цветок"/>
          <p:cNvPicPr>
            <a:picLocks noChangeAspect="1" noChangeArrowheads="1"/>
          </p:cNvPicPr>
          <p:nvPr/>
        </p:nvPicPr>
        <p:blipFill>
          <a:blip r:embed="rId2"/>
          <a:srcRect t="17606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к растет цветок"/>
          <p:cNvPicPr>
            <a:picLocks noChangeAspect="1" noChangeArrowheads="1"/>
          </p:cNvPicPr>
          <p:nvPr/>
        </p:nvPicPr>
        <p:blipFill>
          <a:blip r:embed="rId2"/>
          <a:srcRect t="14084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2017-01-05T21:56:09Z</dcterms:created>
  <dcterms:modified xsi:type="dcterms:W3CDTF">2017-01-05T22:05:39Z</dcterms:modified>
</cp:coreProperties>
</file>