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0" r:id="rId5"/>
    <p:sldId id="260" r:id="rId6"/>
    <p:sldId id="261" r:id="rId7"/>
    <p:sldId id="262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8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26B3A1-3486-48C3-87A0-6B2B145D756E}" type="datetimeFigureOut">
              <a:rPr lang="ru-RU" smtClean="0"/>
              <a:pPr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D635934-2E59-468E-A655-8DBAA3CC09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</a:rPr>
              <a:t>ПИРАМИДЫ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30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F: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72400" cy="682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474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Город треугольников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8100392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3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пирамида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1724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57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пи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208823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оооооооооо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467" y="188640"/>
            <a:ext cx="2267744" cy="189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оооооооооооооооддддддддддддд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6672"/>
            <a:ext cx="2480295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пппппппппппп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467" y="2276872"/>
            <a:ext cx="2267744" cy="1554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:\укккккккккк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45024"/>
            <a:ext cx="208823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F:\riрррррррррррррр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467" y="4216772"/>
            <a:ext cx="1998266" cy="247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:\аааааааааааа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831718"/>
            <a:ext cx="2048247" cy="286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18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F:\ллллллллл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34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792088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82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Спасибо 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             за 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                   внимание !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9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193</TotalTime>
  <Words>12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ПИРАМИДЫ</vt:lpstr>
      <vt:lpstr>Презентация PowerPoint</vt:lpstr>
      <vt:lpstr>Город треугольников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ПИРАМИДЫ</dc:title>
  <dc:creator>Пограничный</dc:creator>
  <cp:lastModifiedBy>Пограничный</cp:lastModifiedBy>
  <cp:revision>18</cp:revision>
  <dcterms:created xsi:type="dcterms:W3CDTF">2016-12-17T16:05:00Z</dcterms:created>
  <dcterms:modified xsi:type="dcterms:W3CDTF">2016-12-19T21:49:38Z</dcterms:modified>
</cp:coreProperties>
</file>