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6" r:id="rId12"/>
    <p:sldId id="264" r:id="rId13"/>
    <p:sldId id="268" r:id="rId14"/>
    <p:sldId id="270" r:id="rId15"/>
    <p:sldId id="269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836712"/>
            <a:ext cx="7772400" cy="2543596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Основное направление практической деятельности в области безопасности жизнедеятельности.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444208" y="4581128"/>
            <a:ext cx="2512368" cy="111316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Тейфукова</a:t>
            </a:r>
            <a:endParaRPr lang="ru-RU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Надие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Талятовна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13433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s619225.vk.me/v619225511/15e19/YY1z3G9Uy-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40" y="291212"/>
            <a:ext cx="4157133" cy="27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rosinka-nv.ru/wp-content/uploads/Slayd12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62" t="23307" r="2598" b="4370"/>
          <a:stretch/>
        </p:blipFill>
        <p:spPr bwMode="auto">
          <a:xfrm>
            <a:off x="1475656" y="3284984"/>
            <a:ext cx="5660118" cy="3268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umbs.dreamstime.com/z/happy-children-532905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441"/>
          <a:stretch/>
        </p:blipFill>
        <p:spPr bwMode="auto">
          <a:xfrm>
            <a:off x="4697130" y="291212"/>
            <a:ext cx="4157210" cy="277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930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688632"/>
          </a:xfrm>
        </p:spPr>
        <p:txBody>
          <a:bodyPr/>
          <a:lstStyle/>
          <a:p>
            <a:pPr marL="0" indent="0">
              <a:buNone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Заблаговременная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подготовка, правильное распределение обязанностей между организаторами, четкое руководство и качество разработки документов способствуют успешному проведению Дня защиты детей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chemeClr val="tx1"/>
              </a:buClr>
              <a:buFont typeface="Wingdings" pitchFamily="2" charset="2"/>
              <a:buChar char="v"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Примерный набор запланированных действий: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отработка реакции на сигнал «Внимание всем!»; умение воспитателей организовать своих воспитанников;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организованное размещение в подвалах, внутренних помещениях дошкольного общеобразовательного учреждения, построение и перекличка на прилегающей территории (при благоприятных погодных условиях);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эвакуация при условном пожаре в ДОУ, соседнем жилом доме, в парке, на расположенных вблизи предприятиях;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эвакуация при выбросе, аварийном разливе химически опасных веществ на предприятиях химии, нефтехимии, металлургии, пищевой отрасли, когда облако ядовитого вещества движется в сторону дошкольного общеобразовательного учреждения;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надевание средств индивидуальной защиты (противогаза, респиратора);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действия при разливе бензина, кислоты, ртути;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— простейшие спортивные состязания с элементами бега, прыжков, бросания мяча и другими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864096"/>
          </a:xfrm>
        </p:spPr>
        <p:txBody>
          <a:bodyPr>
            <a:normAutofit/>
          </a:bodyPr>
          <a:lstStyle/>
          <a:p>
            <a:r>
              <a:rPr lang="ru-RU" sz="2800" b="1" dirty="0"/>
              <a:t>3. Подготовка и проведение Дня защиты </a:t>
            </a:r>
            <a:r>
              <a:rPr lang="ru-RU" sz="2800" b="1" dirty="0" smtClean="0"/>
              <a:t>детей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399057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основе проведения Дня защиты детей лежат игровые моменты, которые вызывают у детей интерес, спортивный азарт и в конечном итоге позволяют лучше усвоить и закрепить материал, приобрести практические навыки.</a:t>
            </a:r>
          </a:p>
          <a:p>
            <a:pPr marL="0" indent="0">
              <a:buNone/>
            </a:pPr>
            <a:r>
              <a:rPr lang="ru-RU" dirty="0"/>
              <a:t>Основные мероприятия могут проводиться со всеми группами, некоторые проводятся по отдельным возрастным группам. Например, мероприятие для младших групп:</a:t>
            </a:r>
          </a:p>
          <a:p>
            <a:pPr marL="0" indent="0">
              <a:buNone/>
            </a:pPr>
            <a:r>
              <a:rPr lang="ru-RU" dirty="0"/>
              <a:t>— отработка действий по сигналу «Внимание всем!».</a:t>
            </a:r>
          </a:p>
          <a:p>
            <a:pPr marL="0" indent="0">
              <a:buNone/>
            </a:pPr>
            <a:r>
              <a:rPr lang="ru-RU" dirty="0"/>
              <a:t>Мероприятие для средних групп:</a:t>
            </a:r>
          </a:p>
          <a:p>
            <a:pPr marL="0" indent="0">
              <a:buNone/>
            </a:pPr>
            <a:r>
              <a:rPr lang="ru-RU" dirty="0"/>
              <a:t>— отработка действий по сигналу «Внимание всем!».</a:t>
            </a:r>
          </a:p>
          <a:p>
            <a:pPr marL="0" indent="0">
              <a:buNone/>
            </a:pPr>
            <a:r>
              <a:rPr lang="ru-RU" dirty="0"/>
              <a:t>Мероприятия для старших и подготовительных групп:</a:t>
            </a:r>
          </a:p>
          <a:p>
            <a:pPr marL="0" indent="0">
              <a:buNone/>
            </a:pPr>
            <a:r>
              <a:rPr lang="ru-RU" dirty="0"/>
              <a:t>— открытые и показательные уроки по разделам программы «Основы безопасности детей дошкольного возраста»;</a:t>
            </a:r>
            <a:br>
              <a:rPr lang="ru-RU" dirty="0"/>
            </a:br>
            <a:r>
              <a:rPr lang="ru-RU" dirty="0"/>
              <a:t>— игры, несложные спортивные соревнования.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330037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496855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Необходимые для проведения Дня защиты детей документы разрабатывает методист под руководством директора (заведующей) ДОУ при участии воспитателей. Документы проверяются и утверждаются руководством местного управления по делам ГОЧС.</a:t>
            </a:r>
          </a:p>
          <a:p>
            <a:pPr marL="0" indent="0">
              <a:buNone/>
            </a:pPr>
            <a:r>
              <a:rPr lang="ru-RU" dirty="0"/>
              <a:t>Отрабатываются следующие документы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/>
              <a:t>—</a:t>
            </a:r>
            <a:r>
              <a:rPr lang="ru-RU" dirty="0"/>
              <a:t> приказ директора (заведующей) дошкольного общеобразовательного учреждения </a:t>
            </a:r>
            <a:br>
              <a:rPr lang="ru-RU" dirty="0"/>
            </a:br>
            <a:r>
              <a:rPr lang="ru-RU" dirty="0"/>
              <a:t>«О подготовке и проведении Дня защиты детей»;</a:t>
            </a:r>
            <a:br>
              <a:rPr lang="ru-RU" dirty="0"/>
            </a:br>
            <a:r>
              <a:rPr lang="ru-RU" dirty="0"/>
              <a:t>— план подготовки и проведения Дня защиты детей в ДОУ.</a:t>
            </a:r>
          </a:p>
          <a:p>
            <a:pPr marL="0" indent="0">
              <a:buNone/>
            </a:pPr>
            <a:r>
              <a:rPr lang="ru-RU" dirty="0" smtClean="0"/>
              <a:t> В </a:t>
            </a:r>
            <a:r>
              <a:rPr lang="ru-RU" dirty="0"/>
              <a:t>приказе указывается: время, отведенное на подготовку мероприятия, точная дата и время проведения Дня защиты детей, его цели и задачи; состав участников, порядок подготовки воспитанников по группам; объем работ по материально-техническому обеспечению акции; ответственные воспитатели за показательные занятия в группах, перечень спортивных состязаний и игр; состав судейской коллегии.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Лучшее время для проведения Дня защиты детей — конец мая или первая половина июня. На подготовку следует отводить от месяца до двух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9155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dg53.mycdn.me/image?t=0&amp;bid=464988529452&amp;id=464988529452&amp;plc=WEB&amp;tkn=*xHf8dLrH1K4q9PARouQ-c8gKEY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1533" y="3645023"/>
            <a:ext cx="4128459" cy="292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dg53.mycdn.me/image?t=0&amp;bid=464988532524&amp;id=464988532524&amp;plc=WEB&amp;tkn=*jCE5L2f1fEccplxTq0vvNe01dq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07988" y="3621001"/>
            <a:ext cx="3968468" cy="2976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g53.mycdn.me/image?t=0&amp;bid=464988502828&amp;id=464988502828&amp;plc=WEB&amp;tkn=*mMg7Ahq8MVbP_BPFCbIWhVdW13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4534"/>
            <a:ext cx="3947960" cy="311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smile.miac58.ru/sites/default/files/1369766419_zacshity_djetjej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05" y="394534"/>
            <a:ext cx="4344483" cy="306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778358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2"/>
            <a:ext cx="8496944" cy="5328592"/>
          </a:xfrm>
        </p:spPr>
        <p:txBody>
          <a:bodyPr>
            <a:normAutofit fontScale="92500"/>
          </a:bodyPr>
          <a:lstStyle/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 smtClean="0"/>
              <a:t>В </a:t>
            </a:r>
            <a:r>
              <a:rPr lang="ru-RU" sz="1800" dirty="0"/>
              <a:t>день проведения по сигналу «Внимание всем!» дошкольники под руководством своих воспитателей покидают свои группы и выстраиваются во дворе. </a:t>
            </a:r>
            <a:endParaRPr lang="ru-RU" sz="18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/>
              <a:t>Методист ДОУ объявляет порядок проведения занятий и маршрут следования к месту проведения Дня защиты детей. </a:t>
            </a:r>
            <a:endParaRPr lang="ru-RU" sz="1800" dirty="0" smtClean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/>
              <a:t>При проведении соревнований и тренировок требуется очень внимательно следить за соблюдением мер безопасности, чтобы уберечь детей от всевозможных травм и ушибов</a:t>
            </a:r>
            <a:r>
              <a:rPr lang="ru-RU" sz="1800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/>
              <a:t>Воспитатели следят за детьми своих групп. Общее наблюдение осуществляет специально назначенное ответственное лицо из числа сотрудников ДОУ</a:t>
            </a:r>
            <a:r>
              <a:rPr lang="ru-RU" sz="1800" dirty="0" smtClean="0"/>
              <a:t>.</a:t>
            </a:r>
            <a:endParaRPr lang="ru-RU" sz="2800" dirty="0"/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/>
              <a:t>По окончании спортивных соревнований работники пожарных подразделений и спасательных служб знакомят детей с пожарным и спасательным инвентарем, демонстрируют свои возможности по спасению людей</a:t>
            </a:r>
            <a:r>
              <a:rPr lang="ru-RU" sz="1800" dirty="0" smtClean="0"/>
              <a:t>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 smtClean="0"/>
              <a:t>По итогам Дня защиты детей директору ДОУ целесообразно издать приказ, в котором отмечаются сильные и слабые стороны проведенного мероприятия.</a:t>
            </a:r>
          </a:p>
          <a:p>
            <a:pPr marL="457200" indent="-457200">
              <a:buClrTx/>
              <a:buFont typeface="+mj-lt"/>
              <a:buAutoNum type="arabicPeriod"/>
            </a:pPr>
            <a:r>
              <a:rPr lang="ru-RU" sz="1800" dirty="0" smtClean="0"/>
              <a:t>Завершая </a:t>
            </a:r>
            <a:r>
              <a:rPr lang="ru-RU" sz="1800" dirty="0"/>
              <a:t>День защиты детей, все собираются на отведенной территории ДОУ или в спортивном зале (в зависимости от условий погоды). Объявляются итоги состязаний, лучшим участникам вручаются призы и подарки. А воспитателям — премии, грамоты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6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786416"/>
          </a:xfrm>
        </p:spPr>
        <p:txBody>
          <a:bodyPr>
            <a:normAutofit/>
          </a:bodyPr>
          <a:lstStyle/>
          <a:p>
            <a:r>
              <a:rPr lang="ru-RU" sz="4000" b="1" dirty="0"/>
              <a:t>4. Методика </a:t>
            </a:r>
            <a:r>
              <a:rPr lang="ru-RU" sz="4000" b="1" dirty="0" smtClean="0"/>
              <a:t>проведения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475412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ttp://dg53.mycdn.me/image?t=0&amp;bid=464988500524&amp;id=464988500524&amp;plc=WEB&amp;tkn=*nXYVfGDmOaiQYusTE3oNTh6YD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2084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5schooloren.ucoz.ru/avatar/57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4707"/>
            <a:ext cx="4170040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svt.gov.ua/gallery/data/a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16" y="3356992"/>
            <a:ext cx="4464496" cy="334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vvags.student43.ru/pictures/news4/10609-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95548" y="3501008"/>
            <a:ext cx="3810000" cy="320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92200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4392488"/>
          </a:xfrm>
        </p:spPr>
        <p:txBody>
          <a:bodyPr>
            <a:noAutofit/>
          </a:bodyPr>
          <a:lstStyle/>
          <a:p>
            <a:r>
              <a:rPr lang="ru-RU" sz="8800" dirty="0" smtClean="0"/>
              <a:t>Спасибо за внимание!!!</a:t>
            </a:r>
            <a:endParaRPr lang="ru-RU" sz="8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-55954" y="1412776"/>
            <a:ext cx="9199954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</a:t>
            </a:r>
          </a:p>
          <a:p>
            <a:pPr algn="ctr"/>
            <a:r>
              <a:rPr lang="ru-RU" sz="13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внимание!!!</a:t>
            </a:r>
            <a:endParaRPr lang="ru-RU" sz="13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5421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59" cy="468052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ru-RU" sz="2800" dirty="0" smtClean="0"/>
              <a:t>ОБЖД – система  </a:t>
            </a:r>
            <a:r>
              <a:rPr lang="ru-RU" sz="2800" dirty="0"/>
              <a:t>мер, </a:t>
            </a:r>
            <a:r>
              <a:rPr lang="ru-RU" sz="2800" dirty="0" smtClean="0"/>
              <a:t>направленная </a:t>
            </a:r>
            <a:r>
              <a:rPr lang="ru-RU" sz="2800" dirty="0"/>
              <a:t>на профилактику и ликвидацию угроз для нормального, устойчивого развития личности, социума, общества в целом и государства</a:t>
            </a:r>
            <a:r>
              <a:rPr lang="ru-RU" sz="2800" dirty="0" smtClean="0"/>
              <a:t>.</a:t>
            </a:r>
          </a:p>
          <a:p>
            <a:pPr marL="457200" indent="-457200">
              <a:buAutoNum type="arabicPeriod"/>
            </a:pPr>
            <a:r>
              <a:rPr lang="ru-RU" sz="2800" dirty="0"/>
              <a:t>Одна из важнейших задач общей теории безопасности – разработка оптимальной структуры системы безопасности, обоснование ее целей и задач, места и роли основных компонентов, их взаимодействия. 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Основы безопасности жизнедеятельности.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787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640960" cy="51845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Безопасность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ноосферы (глобальная)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направлена на сохранение и обеспечение устойчивого развития ноосферы, продолжения человеческого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Объектом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являются взаимодействия природы и общества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Региональная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безопасность связана с защищенностью регионов и интересов международных объединений от внутренних и внешних опасностей и угроз, направлена на сохранение и обеспечение устойчивого развития регионов. Объектом выступают государства, международные объединения, этносы и их интересы.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 Состояние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социально-экономической системы, а также безопасность жизнедеятельности является несущей конструкцией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национальной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безопасности, цель которой - развитие, здоровье, нормальное состояние общества и личности. Объектами безопасности выступают государственные интересы, граждане, общество, государство.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80120"/>
          </a:xfrm>
        </p:spPr>
        <p:txBody>
          <a:bodyPr>
            <a:normAutofit/>
          </a:bodyPr>
          <a:lstStyle/>
          <a:p>
            <a:r>
              <a:rPr lang="ru-RU" sz="3200" b="1" dirty="0"/>
              <a:t>Основные направления безопасности жизнедеятельности.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xmlns="" val="3729040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640960" cy="5112568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i="1" dirty="0"/>
              <a:t>Геополитическая </a:t>
            </a:r>
            <a:r>
              <a:rPr lang="ru-RU" sz="1600" dirty="0"/>
              <a:t>безопасность направлена на защиту геополи­тических интересов страны: территории, политического и инфор­мационного пространства в системе глобальных политических отношений. Объектами безопасности являются территориальная целостность государства, информационное, экономическое и политическое пространство</a:t>
            </a:r>
            <a:r>
              <a:rPr lang="ru-RU" sz="1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i="1" dirty="0"/>
              <a:t>Политическая </a:t>
            </a:r>
            <a:r>
              <a:rPr lang="ru-RU" sz="1600" dirty="0"/>
              <a:t>безопасность определяется возможностью про­водить независимую внешнюю и внутреннюю политику и решать вопросы государственного устройства, зависит от внутриполи­тической стабильности и устойчивости положения государства на международной арене</a:t>
            </a:r>
            <a:r>
              <a:rPr lang="ru-RU" sz="1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i="1" dirty="0"/>
              <a:t>Военная </a:t>
            </a:r>
            <a:r>
              <a:rPr lang="ru-RU" sz="1600" dirty="0"/>
              <a:t>безопасность основывается на способности защитить суверенитет, территориальную целостность и население страны от внешних военных угроз. Она определяется возможностью обес­печения интересов безопасности вооруженными силами государ­ства</a:t>
            </a:r>
            <a:r>
              <a:rPr lang="ru-RU" sz="1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i="1" dirty="0"/>
              <a:t>Экономическая</a:t>
            </a:r>
            <a:r>
              <a:rPr lang="ru-RU" sz="1600" i="1" dirty="0"/>
              <a:t> </a:t>
            </a:r>
            <a:r>
              <a:rPr lang="ru-RU" sz="1600" dirty="0"/>
              <a:t>безопасность характеризуется уровнем развития производительных сил и экономических отношений, направленных на реализацию потребностей личности, общества, государства, наличием полезных ископаемых, развитой инфраструктуры, квали­фицированной рабочей силы, характером интеграции в систему мировых экономических связей</a:t>
            </a:r>
            <a:r>
              <a:rPr lang="ru-RU" sz="1600" dirty="0" smtClean="0"/>
              <a:t>.</a:t>
            </a:r>
            <a:endParaRPr lang="ru-RU" sz="1600" dirty="0"/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1600" b="1" i="1" dirty="0"/>
              <a:t>Социальная</a:t>
            </a:r>
            <a:r>
              <a:rPr lang="ru-RU" sz="1600" i="1" dirty="0"/>
              <a:t> </a:t>
            </a:r>
            <a:r>
              <a:rPr lang="ru-RU" sz="1600" dirty="0"/>
              <a:t>безопасность включает совокупность мер по защите интересов страны и общества в социальной сфере, развитие соци­альной структуры и отношений в обществе, системы жизнеобес­печения.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100" dirty="0"/>
              <a:t/>
            </a:r>
            <a:br>
              <a:rPr lang="ru-RU" sz="1100" dirty="0"/>
            </a:br>
            <a:endParaRPr lang="ru-RU" sz="11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Сферы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государственной безопасности.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28309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59" cy="496855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/>
              <a:t>Экологическая</a:t>
            </a:r>
            <a:r>
              <a:rPr lang="ru-RU" sz="2600" i="1" dirty="0"/>
              <a:t> </a:t>
            </a:r>
            <a:r>
              <a:rPr lang="ru-RU" sz="2600" dirty="0"/>
              <a:t>безопасность — это обеспечение устойчивого и оптимального на длительных отрезках времени равновесия между природными и антропогенными экосистемами, </a:t>
            </a:r>
            <a:r>
              <a:rPr lang="ru-RU" sz="2600" dirty="0" err="1"/>
              <a:t>техносферой</a:t>
            </a:r>
            <a:r>
              <a:rPr lang="ru-RU" sz="2600" dirty="0"/>
              <a:t> и населением</a:t>
            </a:r>
            <a:r>
              <a:rPr lang="ru-RU" sz="2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/>
              <a:t>Демографическая</a:t>
            </a:r>
            <a:r>
              <a:rPr lang="ru-RU" sz="2600" i="1" dirty="0"/>
              <a:t> </a:t>
            </a:r>
            <a:r>
              <a:rPr lang="ru-RU" sz="2600" dirty="0"/>
              <a:t>безопасность определяется состоянием защи­щенности количества и этнического состава населения страны от внешних и внутренних угроз</a:t>
            </a:r>
            <a:r>
              <a:rPr lang="ru-RU" sz="2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/>
              <a:t>Информационная</a:t>
            </a:r>
            <a:r>
              <a:rPr lang="ru-RU" sz="2600" i="1" dirty="0"/>
              <a:t> </a:t>
            </a:r>
            <a:r>
              <a:rPr lang="ru-RU" sz="2600" dirty="0"/>
              <a:t>безопасность — это состояние защищен­ности информационной среды общества, обеспечивающее ее формирование и развитие в интересах граждан, организаций</a:t>
            </a:r>
            <a:br>
              <a:rPr lang="ru-RU" sz="2600" dirty="0"/>
            </a:br>
            <a:r>
              <a:rPr lang="ru-RU" sz="2600" dirty="0"/>
              <a:t>и государства</a:t>
            </a:r>
            <a:r>
              <a:rPr lang="ru-RU" sz="2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/>
              <a:t>Культурологическая </a:t>
            </a:r>
            <a:r>
              <a:rPr lang="ru-RU" sz="2600" dirty="0"/>
              <a:t>безопасность — это создание условий нор­мального развития общества, защита культурного наследия, исто­рических традиций и норм общественной жизни, сохранность своего высокого культурного достояния, своей самобытности</a:t>
            </a:r>
            <a:r>
              <a:rPr lang="ru-RU" sz="2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/>
              <a:t>Продовольственная </a:t>
            </a:r>
            <a:r>
              <a:rPr lang="ru-RU" sz="2600" dirty="0"/>
              <a:t>безопасность — это способность отечествен­ных производителей обеспечить население страны питанием, по объему и калорийности соответствующим минимальным меди­цинским нормам</a:t>
            </a:r>
            <a:r>
              <a:rPr lang="ru-RU" sz="2600" dirty="0" smtClean="0"/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ru-RU" sz="2600" b="1" i="1" dirty="0"/>
              <a:t>Научно-техническая </a:t>
            </a:r>
            <a:r>
              <a:rPr lang="ru-RU" sz="2600" dirty="0"/>
              <a:t>безопасность включает способность госу­дарства обеспечивать поддержание своего научного и технического потенциала на современном уровне, отвечающего потребности общества.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25272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Сферы государственной безопасности.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06842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353347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 основным направлениям безопасности общества относятся: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личная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коллективная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безопасность человека в процессе его жизнедеятельности; охрана природной среды; государственная безопасность, глобальная безопасность.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Направления </a:t>
            </a:r>
            <a:r>
              <a:rPr lang="ru-RU" dirty="0"/>
              <a:t>безопасности </a:t>
            </a:r>
            <a:r>
              <a:rPr lang="ru-RU" dirty="0" smtClean="0"/>
              <a:t>общества.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1403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064896" cy="3168352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Методические рекомендации по организации и проведению Дня защиты детей в дошкольных общеобразовательных учреждениях</a:t>
            </a:r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img-fotki.yandex.ru/get/9324/36532654.1/0_a02b7_c979b4_ori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35" y="3108738"/>
            <a:ext cx="9144535" cy="374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34446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772816"/>
            <a:ext cx="8640960" cy="4608512"/>
          </a:xfrm>
        </p:spPr>
        <p:txBody>
          <a:bodyPr/>
          <a:lstStyle/>
          <a:p>
            <a:r>
              <a:rPr lang="ru-RU" dirty="0"/>
              <a:t>День защиты детей является объектовой тренировкой по гражданской обороне и защите от чрезвычайных ситуаций для воспитателей и воспитанников детских дошкольных учреждений.</a:t>
            </a:r>
          </a:p>
          <a:p>
            <a:r>
              <a:rPr lang="ru-RU" dirty="0"/>
              <a:t>Материалы, в течение года используемые для знакомства дошкольников с основами безопасности жизнедеятельности, с максимальной полнотой должны быть включены в итоговую тренировку.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1. Общие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положения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77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489654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— формирование и развитие у детей дошкольного возраста азов экологической культуры, понятия и закрепления на практике здорового образа жизни, осторожного обращения с опасными предметами, правильного поведения на улице; </a:t>
            </a:r>
            <a:br>
              <a:rPr lang="ru-RU" dirty="0"/>
            </a:br>
            <a:r>
              <a:rPr lang="ru-RU" dirty="0"/>
              <a:t>— привитие дошкольникам уверенности в своих действиях и поступках после мероприятий по предупреждению чрезвычайных ситуаций;</a:t>
            </a:r>
            <a:br>
              <a:rPr lang="ru-RU" dirty="0"/>
            </a:br>
            <a:r>
              <a:rPr lang="ru-RU" dirty="0"/>
              <a:t>— совершенствование детьми средних и старших групп теоретических знаний и практических навыков, полученных в процессе обучения по программе «Основы безопасности детей дошкольного возраста»;</a:t>
            </a:r>
            <a:br>
              <a:rPr lang="ru-RU" dirty="0"/>
            </a:br>
            <a:r>
              <a:rPr lang="ru-RU" dirty="0"/>
              <a:t>— воспитание у дошкольников чувства товарищества и взаимопомощи в усложненных жизненных ситуациях.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2. Цели и задачи Дня защиты </a:t>
            </a:r>
            <a:r>
              <a:rPr lang="ru-RU" b="1" dirty="0" smtClean="0"/>
              <a:t>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135188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797</Words>
  <Application>Microsoft Office PowerPoint</Application>
  <PresentationFormat>Экран (4:3)</PresentationFormat>
  <Paragraphs>58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Основное направление практической деятельности в области безопасности жизнедеятельности.</vt:lpstr>
      <vt:lpstr>Основы безопасности жизнедеятельности.</vt:lpstr>
      <vt:lpstr>Основные направления безопасности жизнедеятельности.</vt:lpstr>
      <vt:lpstr> Сферы государственной безопасности. </vt:lpstr>
      <vt:lpstr> Сферы государственной безопасности. </vt:lpstr>
      <vt:lpstr>Направления безопасности общества.</vt:lpstr>
      <vt:lpstr>Методические рекомендации по организации и проведению Дня защиты детей в дошкольных общеобразовательных учреждениях.</vt:lpstr>
      <vt:lpstr>1. Общие положения</vt:lpstr>
      <vt:lpstr>2. Цели и задачи Дня защиты детей</vt:lpstr>
      <vt:lpstr>Слайд 10</vt:lpstr>
      <vt:lpstr>3. Подготовка и проведение Дня защиты детей</vt:lpstr>
      <vt:lpstr>Слайд 12</vt:lpstr>
      <vt:lpstr>Лучшее время для проведения Дня защиты детей — конец мая или первая половина июня. На подготовку следует отводить от месяца до двух.</vt:lpstr>
      <vt:lpstr>Слайд 14</vt:lpstr>
      <vt:lpstr>4. Методика проведения</vt:lpstr>
      <vt:lpstr>Слайд 16</vt:lpstr>
      <vt:lpstr>Спасибо за внимание!!!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25</cp:revision>
  <dcterms:created xsi:type="dcterms:W3CDTF">2016-01-20T16:27:59Z</dcterms:created>
  <dcterms:modified xsi:type="dcterms:W3CDTF">2016-01-22T21:08:06Z</dcterms:modified>
</cp:coreProperties>
</file>