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6" y="-173296"/>
            <a:ext cx="9566316" cy="70294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Овал 2"/>
          <p:cNvSpPr/>
          <p:nvPr/>
        </p:nvSpPr>
        <p:spPr>
          <a:xfrm>
            <a:off x="5091104" y="5547803"/>
            <a:ext cx="1986128" cy="1348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6084168" y="5733256"/>
            <a:ext cx="72008" cy="2160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38868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тающий снежок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          д\с             ОВ № 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6221840"/>
            <a:ext cx="2384602" cy="37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Иванченко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1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Вот такой не тающий снежный снеговик  теперь живет у нас на группе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И</a:t>
            </a:r>
            <a:r>
              <a:rPr lang="ru-RU" sz="1800" dirty="0" smtClean="0"/>
              <a:t>З ПРОСТЫХ МАТЕРИАЛОВ , МЫ С РЕБЯТАМИ СДЕЛАЛИ ИСКУССТВЕННЫЙ СНЕГ , КОТОРЫЙ   ПРИЯТНЫЙ  НА </a:t>
            </a:r>
            <a:r>
              <a:rPr lang="ru-RU" sz="1800" dirty="0" smtClean="0"/>
              <a:t>ОЩУПЬ </a:t>
            </a:r>
            <a:r>
              <a:rPr lang="ru-RU" sz="1800" dirty="0" smtClean="0"/>
              <a:t>И НЕ ТАЕТ </a:t>
            </a:r>
            <a:endParaRPr lang="ru-RU" sz="1800" dirty="0"/>
          </a:p>
        </p:txBody>
      </p:sp>
      <p:pic>
        <p:nvPicPr>
          <p:cNvPr id="1026" name="Picture 2" descr="C:\Users\андрей\Desktop\Новая папка (2)\IMG_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8964487" cy="5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733256"/>
            <a:ext cx="9036496" cy="10081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Все перемешиваем до образования однородной массы</a:t>
            </a:r>
            <a:endParaRPr lang="ru-RU" sz="1800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pic>
        <p:nvPicPr>
          <p:cNvPr id="2050" name="Picture 2" descr="C:\Users\андрей\Desktop\Новая папка (2)\IMG_0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848"/>
            <a:ext cx="9252520" cy="57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Всем было очень интересно  потрогать снег , который не тает.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3999" cy="5445224"/>
          </a:xfrm>
        </p:spPr>
      </p:pic>
    </p:spTree>
    <p:extLst>
      <p:ext uri="{BB962C8B-B14F-4D97-AF65-F5344CB8AC3E}">
        <p14:creationId xmlns:p14="http://schemas.microsoft.com/office/powerpoint/2010/main" val="49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 легко лепится  и не тает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6596" y="1683279"/>
            <a:ext cx="5581309" cy="4768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5405" y="1879394"/>
            <a:ext cx="5581308" cy="43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Дети вдоволь наигрались  таким снегом 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3999" cy="5517232"/>
          </a:xfrm>
        </p:spPr>
      </p:pic>
    </p:spTree>
    <p:extLst>
      <p:ext uri="{BB962C8B-B14F-4D97-AF65-F5344CB8AC3E}">
        <p14:creationId xmlns:p14="http://schemas.microsoft.com/office/powerpoint/2010/main" val="17001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Этот чудо снег вызвал массу радостных эмоций!!!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ИЗ ПРОСТЫХ МАТЕРИАЛОВ , МЫ С РЕБЯТАМИ СДЕЛАЛИ ИСКУССТВЕННЫЙ СНЕГ , КОТОРЫЙ   ПРИЯТНЫЙ  НА ОЩУПЬ И НЕ ТАЕТ </vt:lpstr>
      <vt:lpstr>Презентация PowerPoint</vt:lpstr>
      <vt:lpstr>Всем было очень интересно  потрогать снег , который не тает.</vt:lpstr>
      <vt:lpstr>Презентация PowerPoint</vt:lpstr>
      <vt:lpstr>Презентация PowerPoint</vt:lpstr>
      <vt:lpstr>Снег легко лепится  и не тает</vt:lpstr>
      <vt:lpstr>Дети вдоволь наигрались  таким снегом .</vt:lpstr>
      <vt:lpstr>Этот чудо снег вызвал массу радостных эмоций!!!</vt:lpstr>
      <vt:lpstr>Вот такой не тающий снежный снеговик  теперь живет у нас на группе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123</cp:lastModifiedBy>
  <cp:revision>7</cp:revision>
  <dcterms:created xsi:type="dcterms:W3CDTF">2016-12-19T10:17:17Z</dcterms:created>
  <dcterms:modified xsi:type="dcterms:W3CDTF">2016-12-19T11:38:21Z</dcterms:modified>
</cp:coreProperties>
</file>