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AACF0-3234-4689-A3BC-1E50B127C7F4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688C3-E140-4031-AD7D-1A1F10234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683568" y="1196752"/>
            <a:ext cx="5286412" cy="21454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Зимнее время года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4716016" y="3429000"/>
            <a:ext cx="3929090" cy="1714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ngerine" pitchFamily="2" charset="0"/>
                <a:cs typeface="Times New Roman" pitchFamily="18" charset="0"/>
              </a:rPr>
              <a:t>Подготовила : Козлова В. В.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ngerine" pitchFamily="2" charset="0"/>
                <a:cs typeface="Times New Roman" pitchFamily="18" charset="0"/>
              </a:rPr>
              <a:t>Воспитатель МБДОУ </a:t>
            </a:r>
            <a:endParaRPr lang="ru-RU" sz="20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angerine" pitchFamily="2" charset="0"/>
              <a:cs typeface="Times New Roman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ngerine" pitchFamily="2" charset="0"/>
                <a:cs typeface="Times New Roman" pitchFamily="18" charset="0"/>
              </a:rPr>
              <a:t>д</a:t>
            </a:r>
            <a:r>
              <a:rPr lang="ru-RU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ngerine" pitchFamily="2" charset="0"/>
                <a:cs typeface="Times New Roman" pitchFamily="18" charset="0"/>
              </a:rPr>
              <a:t>/с </a:t>
            </a:r>
            <a:r>
              <a:rPr lang="ru-RU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ngerine" pitchFamily="2" charset="0"/>
                <a:cs typeface="Times New Roman" pitchFamily="18" charset="0"/>
              </a:rPr>
              <a:t>ОВ № 8 </a:t>
            </a:r>
            <a:r>
              <a:rPr kumimoji="0" lang="ru-RU" sz="2000" b="1" i="0" u="none" strike="noStrike" kern="1200" cap="none" spc="0" normalizeH="0" noProof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Tangerine" pitchFamily="2" charset="0"/>
                <a:cs typeface="Times New Roman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uLnTx/>
              <a:uFillTx/>
              <a:ea typeface="Tangerine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714752"/>
            <a:ext cx="857224" cy="31432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бенц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Тем не менее, зима – замечательное время года, ведь  зимой и только зимой возможны многие забавы и 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игры. Например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, катание на санях…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Picture 3" descr="3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772816"/>
            <a:ext cx="3673103" cy="3362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1059489858-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628800"/>
            <a:ext cx="3384376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20688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на лыжах…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fambackenDanik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196752"/>
            <a:ext cx="2859286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zabavi3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67944" y="1052736"/>
            <a:ext cx="4248597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415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на коньках по скользкому льду…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029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3527425" cy="4175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ynv2003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700808"/>
            <a:ext cx="3960118" cy="3133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на сноуборде – специальной доске для катания по снегу…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apture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412776"/>
            <a:ext cx="6264498" cy="4032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20688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на санках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zabavi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124744"/>
            <a:ext cx="4320480" cy="3887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4" descr="sledge_vladimir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1628800"/>
            <a:ext cx="316835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Еще можно играть в снежки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овый\Pictures\97e5e3197b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696744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лепить снеговика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новый\Pictures\6842faff12a821bec7719c8e14d4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302433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5" name="Picture 3" descr="C:\Users\новый\Pictures\109221795_large_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3744838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Зимой природа отдыхает. Деревья еще осенью сбросили свой наряд из листьев и сейчас спят, укрытые снегом.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apture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832648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Некоторые  звери (барсуки, медведи) залезают в снежные норы – берлоги и на всю зиму впадают в спячку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653136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Bookman Old Style" pitchFamily="18" charset="0"/>
              </a:rPr>
              <a:t>МЕДВЕДЬ</a:t>
            </a:r>
            <a:endParaRPr lang="ru-RU" b="1" dirty="0">
              <a:solidFill>
                <a:srgbClr val="FF33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4581128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Bookman Old Style" pitchFamily="18" charset="0"/>
              </a:rPr>
              <a:t>БАРСУК </a:t>
            </a:r>
            <a:endParaRPr lang="ru-RU" b="1" dirty="0">
              <a:solidFill>
                <a:srgbClr val="FF33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новый\Pictures\613408_medvedi_medveditsa_medvejonok_detnyish_www.Gde-Fon.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888432" cy="2586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новый\Pictures\barsuk1-300x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3528392" cy="2493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8488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Многие птицы улетают на юг, в теплые страны. Во время перелета они собираются в стаи и вытягиваются клином – так легче преодолеть сопротивление воздуха, а также  заметить хищника, например, ястреба или сокола, и подать сигнал тревоги. 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2132856"/>
            <a:ext cx="5568492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62068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Итак, ЗИМА….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80"/>
            <a:ext cx="45720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Белый снег</a:t>
            </a: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пушистый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В воздухе кружится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И на землю тихо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Падает, ложится.</a:t>
            </a:r>
          </a:p>
          <a:p>
            <a:pPr>
              <a:lnSpc>
                <a:spcPct val="80000"/>
              </a:lnSpc>
            </a:pPr>
            <a:endParaRPr lang="ru-RU" sz="8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И под утро снегом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Поле забелело,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Точно пеленою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Все его одело.</a:t>
            </a:r>
          </a:p>
          <a:p>
            <a:pPr>
              <a:lnSpc>
                <a:spcPct val="80000"/>
              </a:lnSpc>
            </a:pPr>
            <a:endParaRPr lang="ru-RU" sz="8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Темный лес что шапкой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Принакрылся чудной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И заснул под нею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Крепко, непробудно….</a:t>
            </a:r>
          </a:p>
          <a:p>
            <a:pPr>
              <a:lnSpc>
                <a:spcPct val="80000"/>
              </a:lnSpc>
            </a:pPr>
            <a:endParaRPr lang="ru-RU" sz="8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Божьи дни коротки,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Солнце светит мало,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Вот пришли морозцы –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И зима настала.</a:t>
            </a:r>
          </a:p>
          <a:p>
            <a:pPr>
              <a:lnSpc>
                <a:spcPct val="80000"/>
              </a:lnSpc>
            </a:pPr>
            <a:endParaRPr lang="ru-RU" sz="8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Труженик – крестьянин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Вытащил </a:t>
            </a:r>
            <a:r>
              <a:rPr lang="ru-RU" b="1" dirty="0" err="1" smtClean="0">
                <a:solidFill>
                  <a:srgbClr val="FF0000"/>
                </a:solidFill>
                <a:latin typeface="Book Antiqua" pitchFamily="18" charset="0"/>
              </a:rPr>
              <a:t>санишки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Снеговые горы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Строят ребятишки…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 descr="Деревья в сне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3384922" cy="2497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5" descr="0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56992"/>
            <a:ext cx="3456384" cy="2396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0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глянь-ка из окошка-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Знать, вчера недаром кошка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Умывала нос: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Грязи нет, весь двор одело,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Посветлело, побелело –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Видно, есть мороз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колючий, светло-синий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ветвям развешан иней –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Погляди хоть ты!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Словно кто-то тороватый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Свежей, белой, пухлой ватой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Все убрал кусты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Уж теперь не будет спору: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салазки, да и в гору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Весело бежать!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Правда, мама? Не откажешь,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сама, наверно, скажешь: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«Ну,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скорей, гулять!»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Айсбер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80728"/>
            <a:ext cx="3887788" cy="2736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Capture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3887788" cy="2924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80648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Ну, теперь и ты, наверное, со мной согласишься, что зима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очень интересное время года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3744416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 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Зима состоит из трех месяцев. 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Первый 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месяц зимы – декабрь. </a:t>
            </a:r>
            <a:endParaRPr lang="ru-RU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4572000" cy="3496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Декабрь год кончает,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 а зиму начинает,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Все реки покрывает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 он прочным гладким льдом.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И Рождество справляют,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 и Новый год встречают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Все люди этим белым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морозным декабрём.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endParaRPr lang="ru-RU" sz="20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                           (Т. Керстен)</a:t>
            </a:r>
            <a:endParaRPr lang="ru-RU" sz="2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4" name="Picture 3" descr="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00808"/>
            <a:ext cx="4392488" cy="3240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76672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 Antiqua" pitchFamily="18" charset="0"/>
              </a:rPr>
              <a:t>Второй месяц зимы – январь. </a:t>
            </a:r>
            <a:endParaRPr lang="ru-RU" sz="3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4572000" cy="4074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Январь - начало года,   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Силён его мороз.     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Уснула вся природа.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Теперь уж не до гроз.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ru-RU" sz="8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Под снежным покрывалом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Покоится земля.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В краю большом и малом 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Всё белые поля.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ru-RU" sz="8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Бери скорее санки,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Из дома выбегай.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Поедем спозаранку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Кататься в снежный край</a:t>
            </a:r>
            <a:r>
              <a:rPr lang="ru-RU" b="1" i="1" dirty="0" smtClean="0">
                <a:solidFill>
                  <a:schemeClr val="tx2"/>
                </a:solidFill>
                <a:latin typeface="Book Antiqua" pitchFamily="18" charset="0"/>
              </a:rPr>
              <a:t>.</a:t>
            </a:r>
            <a:endParaRPr lang="ru-RU" b="1" i="1" dirty="0" smtClean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4" name="Picture 4" descr="Capture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4176464" cy="3285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 Antiqua" pitchFamily="18" charset="0"/>
              </a:rPr>
              <a:t>Последний месяц зимы – февраль.  </a:t>
            </a:r>
            <a:endParaRPr lang="ru-RU" sz="3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88840"/>
            <a:ext cx="3672408" cy="1611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Дуют ветры в феврале,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Воют в трубах громко.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Змейкой мчится по земле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Легкая поземка.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              </a:t>
            </a: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(С. Маршак) </a:t>
            </a:r>
            <a:endParaRPr lang="ru-RU" sz="2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86916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Вьюги да метели под ……..налетели.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88840"/>
            <a:ext cx="4825306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6688" indent="-1436688" algn="ctr"/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Зимой наступает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похолодание. В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это время характерны </a:t>
            </a:r>
            <a:endParaRPr lang="ru-RU" sz="20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1436688" indent="-1436688" algn="ctr"/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такие твердые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атмосферные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осадки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, как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снег. Снег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состоит </a:t>
            </a:r>
            <a:endParaRPr lang="ru-RU" sz="20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1436688" indent="-1436688" algn="ctr"/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из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ледяных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кристаллов разной формы</a:t>
            </a:r>
          </a:p>
          <a:p>
            <a:pPr marL="1436688" indent="-1436688" algn="ctr"/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– снежинок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По форме снежинки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чаще всего </a:t>
            </a:r>
            <a:endParaRPr lang="ru-RU" sz="20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1436688" indent="-1436688" algn="ctr"/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бывают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либо в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виде шестиугольных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</a:p>
          <a:p>
            <a:pPr marL="1436688" indent="-1436688" algn="ctr"/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ластинок,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либо в виде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шестилучевых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звездочек.  </a:t>
            </a:r>
          </a:p>
        </p:txBody>
      </p:sp>
      <p:pic>
        <p:nvPicPr>
          <p:cNvPr id="3" name="Picture 3" descr="Captur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4751387" cy="3384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457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Мы белые снежинки, </a:t>
            </a:r>
            <a:b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Летим, летим, летим. </a:t>
            </a:r>
            <a:b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Дорожки и тропинки </a:t>
            </a:r>
            <a:b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Мы все запорошим. </a:t>
            </a:r>
            <a:b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Покружимся над садом </a:t>
            </a:r>
            <a:b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В холодный день зимы </a:t>
            </a:r>
            <a:b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И тихо сядем рядом </a:t>
            </a:r>
            <a:b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С такими же, как мы. </a:t>
            </a:r>
            <a:b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Танцуем над полями, </a:t>
            </a:r>
            <a:b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Ведем свой хоровод, </a:t>
            </a:r>
            <a:b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Куда, не знаем сами, </a:t>
            </a:r>
            <a:b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Нас ветер понесет. </a:t>
            </a:r>
            <a:b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новый\Pictures\snowflakes-falling-wallpaper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052736"/>
            <a:ext cx="4248472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Порой снега выпадает так много, что образуются снежные завалы – сугробы </a:t>
            </a:r>
            <a:endParaRPr lang="ru-RU" sz="2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3" name="Picture 3" descr="Cap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340768"/>
            <a:ext cx="5930445" cy="3933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Водоемы (речки, пруды, озера) замерзли – покрылись толстым слоем льда.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Picture 3" descr="Capture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1700808"/>
            <a:ext cx="5472608" cy="36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480</Words>
  <Application>Microsoft Office PowerPoint</Application>
  <PresentationFormat>Экран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Виктория </cp:lastModifiedBy>
  <cp:revision>49</cp:revision>
  <dcterms:created xsi:type="dcterms:W3CDTF">2014-08-07T00:52:59Z</dcterms:created>
  <dcterms:modified xsi:type="dcterms:W3CDTF">2016-12-04T17:21:15Z</dcterms:modified>
</cp:coreProperties>
</file>