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8B0B7-40CB-4B4D-A9B0-2EDB4BAC9495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AF5054-3A9B-449A-9168-18206D2B8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учреждения детский сад общеобразовательного вида № 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857364"/>
            <a:ext cx="3571900" cy="100013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Космос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86314" y="5000636"/>
            <a:ext cx="3571900" cy="10001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Подготовила Воспитатель: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Гемблюк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Елена Юрьевна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kladraz.ru/upload/blogs2/2016/5/12125_1c668580f27d2748836adb4841a4594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14290"/>
            <a:ext cx="3929090" cy="2071702"/>
          </a:xfrm>
          <a:prstGeom prst="rect">
            <a:avLst/>
          </a:prstGeom>
        </p:spPr>
        <p:txBody>
          <a:bodyPr vert="horz" anchor="ctr">
            <a:normAutofit fontScale="6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Первым человеком который совершил полет в космос был Юрий Гагарин на космическом корабле «Восток». Он был мужественным, и смели</a:t>
            </a:r>
            <a:r>
              <a:rPr lang="ru-RU" sz="37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.  </a:t>
            </a:r>
            <a:r>
              <a:rPr lang="ru-RU" sz="3100" b="1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4470" y="0"/>
            <a:ext cx="921847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357166"/>
            <a:ext cx="30003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Звёзды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Что такое звёзды?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Если спросят вас -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Отвечайте смело: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Раскалённый газ.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И ещё добавьте,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Что притом всегда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Ядерный реактор - 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Каждая звезда! 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kladraz.ru/upload/blogs2/2016/5/12125_aa6877b0c3feac81bcc478108800610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4357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ladraz.ru/upload/blogs2/2016/5/12125_1d8ed0a3cbabd4721d54cbdd7e4b1cb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0"/>
            <a:ext cx="350043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kladraz.ru/upload/blogs2/2016/5/12125_d1f60c15297cc087c55f4b517623e9f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33782"/>
            <a:ext cx="5643570" cy="33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  <a:latin typeface="+mn-lt"/>
              </a:rPr>
              <a:t>Спасибо за внимание</a:t>
            </a:r>
            <a:endParaRPr lang="ru-RU" sz="6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86834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FF00"/>
                </a:solidFill>
                <a:latin typeface="+mn-lt"/>
              </a:rPr>
              <a:t>Солнечная система, планет их есть 9. Ани находятся на разной </a:t>
            </a:r>
            <a:r>
              <a:rPr lang="ru-RU" sz="3100" dirty="0" err="1" smtClean="0">
                <a:solidFill>
                  <a:srgbClr val="FFFF00"/>
                </a:solidFill>
                <a:latin typeface="+mn-lt"/>
              </a:rPr>
              <a:t>растаяниях</a:t>
            </a:r>
            <a:r>
              <a:rPr lang="ru-RU" sz="3100" dirty="0" smtClean="0">
                <a:solidFill>
                  <a:srgbClr val="FFFF00"/>
                </a:solidFill>
                <a:latin typeface="+mn-lt"/>
              </a:rPr>
              <a:t>  друг от друга</a:t>
            </a:r>
            <a:r>
              <a:rPr lang="ru-RU" dirty="0" smtClean="0">
                <a:solidFill>
                  <a:srgbClr val="FFFF00"/>
                </a:solidFill>
                <a:latin typeface="+mn-lt"/>
              </a:rPr>
              <a:t>. 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096"/>
          <a:stretch>
            <a:fillRect/>
          </a:stretch>
        </p:blipFill>
        <p:spPr>
          <a:xfrm>
            <a:off x="0" y="1428737"/>
            <a:ext cx="9144000" cy="54292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3164681"/>
            <a:ext cx="33575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Раскинув свой огнистый хвост,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Комета мчится между звёзд.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— Послушайте, созвездья,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Последние известия,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Чудесные известия,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Небесные известия!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Несясь на диких скоростях,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Была у Солнца я в </a:t>
            </a:r>
            <a:r>
              <a:rPr lang="ru-RU" dirty="0" smtClean="0">
                <a:solidFill>
                  <a:srgbClr val="FFFF00"/>
                </a:solidFill>
              </a:rPr>
              <a:t>гостях</a:t>
            </a:r>
            <a:r>
              <a:rPr lang="ru-RU" dirty="0" smtClean="0">
                <a:solidFill>
                  <a:srgbClr val="FFFF00"/>
                </a:solidFill>
              </a:rPr>
              <a:t>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Я Землю видела вдали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 новых спутников Земли.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Я </a:t>
            </a:r>
            <a:r>
              <a:rPr lang="ru-RU" dirty="0" smtClean="0">
                <a:solidFill>
                  <a:srgbClr val="FFFF00"/>
                </a:solidFill>
              </a:rPr>
              <a:t>уносилась от Земли, 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За </a:t>
            </a:r>
            <a:r>
              <a:rPr lang="ru-RU" dirty="0" smtClean="0">
                <a:solidFill>
                  <a:srgbClr val="FFFF00"/>
                </a:solidFill>
              </a:rPr>
              <a:t>мной летели корабли</a:t>
            </a:r>
            <a:r>
              <a:rPr lang="ru-RU" dirty="0" smtClean="0">
                <a:solidFill>
                  <a:srgbClr val="FFFF00"/>
                </a:solidFill>
              </a:rPr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282" y="5429264"/>
            <a:ext cx="4257676" cy="868346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Наша планета Земля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72198" y="214290"/>
            <a:ext cx="2357454" cy="654056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Месяц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556" t="4687" r="6944" b="18750"/>
          <a:stretch>
            <a:fillRect/>
          </a:stretch>
        </p:blipFill>
        <p:spPr>
          <a:xfrm>
            <a:off x="-81675" y="0"/>
            <a:ext cx="9225675" cy="6858000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886324" y="0"/>
            <a:ext cx="4257676" cy="868346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ln w="6350">
                  <a:noFill/>
                </a:ln>
                <a:solidFill>
                  <a:srgbClr val="FFFF00"/>
                </a:solidFill>
                <a:ea typeface="+mj-ea"/>
                <a:cs typeface="+mj-cs"/>
              </a:rPr>
              <a:t>Астероид</a:t>
            </a:r>
            <a:r>
              <a:rPr lang="ru-RU" sz="31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F:\Новая папка\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857752" y="0"/>
            <a:ext cx="2928958" cy="868346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700" b="1" dirty="0" smtClean="0">
                <a:ln w="6350">
                  <a:noFill/>
                </a:ln>
                <a:solidFill>
                  <a:srgbClr val="FFFF00"/>
                </a:solidFill>
                <a:ea typeface="+mj-ea"/>
                <a:cs typeface="+mj-cs"/>
              </a:rPr>
              <a:t>Сатурн</a:t>
            </a:r>
            <a:r>
              <a:rPr lang="ru-RU" sz="31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429264"/>
            <a:ext cx="2928958" cy="868346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100" b="1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rgbClr val="FFFF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68</Words>
  <Application>Microsoft Office PowerPoint</Application>
  <PresentationFormat>Экран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Муниципальное бюджетное дошкольное образовательное учреждения детский сад общеобразовательного вида № 8 </vt:lpstr>
      <vt:lpstr>Солнечная система, планет их есть 9. Ани находятся на разной растаяниях  друг от друга.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учреждения детский сад общеобразовательного вида № 8</dc:title>
  <dc:creator>comp1</dc:creator>
  <cp:lastModifiedBy>comp1</cp:lastModifiedBy>
  <cp:revision>7</cp:revision>
  <dcterms:created xsi:type="dcterms:W3CDTF">2017-01-09T17:44:07Z</dcterms:created>
  <dcterms:modified xsi:type="dcterms:W3CDTF">2017-01-09T18:45:09Z</dcterms:modified>
</cp:coreProperties>
</file>