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8424936" cy="3046988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ru-RU" sz="4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«</a:t>
            </a:r>
            <a:r>
              <a:rPr lang="ru-RU" sz="4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endParaRPr lang="ru-RU" sz="48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  <a:r>
              <a:rPr lang="ru-RU" sz="4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поведения»</a:t>
            </a:r>
          </a:p>
        </p:txBody>
      </p:sp>
    </p:spTree>
    <p:extLst>
      <p:ext uri="{BB962C8B-B14F-4D97-AF65-F5344CB8AC3E}">
        <p14:creationId xmlns:p14="http://schemas.microsoft.com/office/powerpoint/2010/main" val="2585080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908719"/>
            <a:ext cx="59766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ea typeface="Calibri"/>
                <a:cs typeface="Times New Roman"/>
              </a:rPr>
              <a:t>       </a:t>
            </a:r>
            <a:r>
              <a:rPr lang="ru-RU" sz="20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“Воспитание ребёнка необходимо начинать с создания доброй, вежливой, терпимой, сочувственной и ласковой семейной атмосферы. И плюс к этому, учитывая возраст детей, начинать надо с создания духа игры, с приветливо - живой сказки, которая должна войти в ваш дом”.</a:t>
            </a:r>
            <a:br>
              <a:rPr lang="ru-RU" sz="20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55671" y="2996952"/>
            <a:ext cx="4363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“</a:t>
            </a:r>
            <a:r>
              <a:rPr lang="ru-RU" dirty="0"/>
              <a:t>Азбука вежливости” </a:t>
            </a:r>
            <a:r>
              <a:rPr lang="ru-RU" dirty="0" err="1"/>
              <a:t>Л.Смирнова-Гангнус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2078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1287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Ситуация: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Здравствуйте, Анна Ивановна! Алёша, а ты чего не здороваешься? Сейчас же скажи - “здравствуйте”. Ну, чего ты молчишь? Поздоровайся с Анной Ивановной, сейчас же скажи “здравствуйте”. Я жду. Господи, и в кого он такой упрямый, не ребёнок, а наказание, только позорит меня. Ну, скажите, как мне ещё его учить?”</a:t>
            </a:r>
          </a:p>
        </p:txBody>
      </p:sp>
    </p:spTree>
    <p:extLst>
      <p:ext uri="{BB962C8B-B14F-4D97-AF65-F5344CB8AC3E}">
        <p14:creationId xmlns:p14="http://schemas.microsoft.com/office/powerpoint/2010/main" val="2529293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7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Ситуация:</a:t>
            </a:r>
          </a:p>
          <a:p>
            <a:pPr algn="just"/>
            <a:r>
              <a:rPr lang="ru-RU" dirty="0"/>
              <a:t> 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мамы разговаривают: Привет, как жизнь? - Нормально. А ты не торопишься?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Нет, а куда торопиться, я с ребёнком гуляю, по магазинам ходим (ребёнок перебивая, дёргает мать за рукав). Мама, смотри, какой у мальчика пистолет, купи мне такой же.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Не суйся, когда взрослые разговаривают.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Ой, я вчера была в магазине, такой выбор посуды, чуть не купила.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Ребёнок: Ты мне скажи, купишь пистолет? Ну, скажи, купишь?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Отстань, дай спокойно поговорить, надоел. Так вот, а на базаре чего только нет.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Ребёнок: Ну, пойдём в магазин скорее, я хочу пистолет.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Что за ребёнок! У других дети, как дети, а мой ребёнок минуту постоять не может, поговорить не даёт.</a:t>
            </a:r>
          </a:p>
        </p:txBody>
      </p:sp>
    </p:spTree>
    <p:extLst>
      <p:ext uri="{BB962C8B-B14F-4D97-AF65-F5344CB8AC3E}">
        <p14:creationId xmlns:p14="http://schemas.microsoft.com/office/powerpoint/2010/main" val="4853915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692696"/>
            <a:ext cx="52565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“А что до красот языка родного,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все хрестоматии – ерунда,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 чадо от папочки дорогого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Порой наслышится вдруг такого,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гаснут аж лампочки от стыда!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быть? Да внушать можно то и сё,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средство, по-моему, всем по росту,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Тут всё очень сложно и очень просто: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-Будьте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хорошими. Вот и всё!”.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4359423"/>
            <a:ext cx="4864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Э. Асадова “Воспитать человека”</a:t>
            </a:r>
          </a:p>
        </p:txBody>
      </p:sp>
    </p:spTree>
    <p:extLst>
      <p:ext uri="{BB962C8B-B14F-4D97-AF65-F5344CB8AC3E}">
        <p14:creationId xmlns:p14="http://schemas.microsoft.com/office/powerpoint/2010/main" val="4192594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572" y="548680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1.Ребёнок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вежливо обращается с просьбой помочь завязать шапку, застегнуть пальто, благодарит за помощь.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2.Умеет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вовремя извиниться и говорит это слово с нужной интонацией, чувством вины.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пальцем на окружающих, предметы.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вмешивается в разговор без надобности, в случае срочной просьбы - извиняется.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встрече приветливо здоровается, прощаясь, всегда говорит “До свидания”.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 грубых (матерных слов).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7.Говорит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спокойным тоном, во время разговора смотрит на собеседника.</a:t>
            </a:r>
          </a:p>
        </p:txBody>
      </p:sp>
    </p:spTree>
    <p:extLst>
      <p:ext uri="{BB962C8B-B14F-4D97-AF65-F5344CB8AC3E}">
        <p14:creationId xmlns:p14="http://schemas.microsoft.com/office/powerpoint/2010/main" val="2629526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398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djamilya</dc:creator>
  <cp:lastModifiedBy>djamilya</cp:lastModifiedBy>
  <cp:revision>3</cp:revision>
  <dcterms:created xsi:type="dcterms:W3CDTF">2014-09-05T10:19:23Z</dcterms:created>
  <dcterms:modified xsi:type="dcterms:W3CDTF">2014-09-05T11:02:00Z</dcterms:modified>
</cp:coreProperties>
</file>