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33300"/>
    <a:srgbClr val="CC3300"/>
    <a:srgbClr val="FF33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Познавательное развитие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Тема НОД: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«Где живут дикие животные?</a:t>
            </a:r>
          </a:p>
          <a:p>
            <a:pPr>
              <a:buNone/>
            </a:pPr>
            <a:endParaRPr lang="ru-RU" sz="4400" b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Шабанова Ю.С.</a:t>
            </a:r>
          </a:p>
          <a:p>
            <a:pPr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447664057_0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C:\Users\admin\Downloads\1447664057_0-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728"/>
            <a:ext cx="9143999" cy="6925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1410351306_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ра лис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1975" cy="6858000"/>
          </a:xfrm>
          <a:prstGeom prst="rect">
            <a:avLst/>
          </a:prstGeom>
          <a:noFill/>
        </p:spPr>
      </p:pic>
      <p:pic>
        <p:nvPicPr>
          <p:cNvPr id="3076" name="Picture 4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3803">
            <a:off x="4188790" y="2662645"/>
            <a:ext cx="2238333" cy="2430379"/>
          </a:xfrm>
          <a:prstGeom prst="rect">
            <a:avLst/>
          </a:prstGeom>
          <a:noFill/>
        </p:spPr>
      </p:pic>
      <p:pic>
        <p:nvPicPr>
          <p:cNvPr id="20" name="Picture 4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8981">
            <a:off x="5644985" y="1688961"/>
            <a:ext cx="2829136" cy="3071873"/>
          </a:xfrm>
          <a:prstGeom prst="rect">
            <a:avLst/>
          </a:prstGeom>
          <a:noFill/>
        </p:spPr>
      </p:pic>
      <p:pic>
        <p:nvPicPr>
          <p:cNvPr id="21" name="Picture 4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6139">
            <a:off x="4129453" y="1046403"/>
            <a:ext cx="2478108" cy="2690727"/>
          </a:xfrm>
          <a:prstGeom prst="rect">
            <a:avLst/>
          </a:prstGeom>
          <a:noFill/>
        </p:spPr>
      </p:pic>
      <p:pic>
        <p:nvPicPr>
          <p:cNvPr id="23" name="Picture 5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1255229" cy="1428984"/>
          </a:xfrm>
          <a:prstGeom prst="rect">
            <a:avLst/>
          </a:prstGeom>
          <a:noFill/>
        </p:spPr>
      </p:pic>
      <p:pic>
        <p:nvPicPr>
          <p:cNvPr id="24" name="Picture 5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1255229" cy="1428984"/>
          </a:xfrm>
          <a:prstGeom prst="rect">
            <a:avLst/>
          </a:prstGeom>
          <a:noFill/>
        </p:spPr>
      </p:pic>
      <p:pic>
        <p:nvPicPr>
          <p:cNvPr id="25" name="Picture 5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428868"/>
            <a:ext cx="1255229" cy="1428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3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3390">
            <a:off x="3045341" y="2344134"/>
            <a:ext cx="1733553" cy="1394081"/>
          </a:xfrm>
          <a:prstGeom prst="rect">
            <a:avLst/>
          </a:prstGeom>
          <a:noFill/>
        </p:spPr>
      </p:pic>
      <p:pic>
        <p:nvPicPr>
          <p:cNvPr id="9" name="Picture 3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4276">
            <a:off x="6404034" y="2516329"/>
            <a:ext cx="1547482" cy="1680254"/>
          </a:xfrm>
          <a:prstGeom prst="rect">
            <a:avLst/>
          </a:prstGeom>
          <a:noFill/>
        </p:spPr>
      </p:pic>
      <p:pic>
        <p:nvPicPr>
          <p:cNvPr id="4100" name="Picture 4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6058"/>
            <a:ext cx="1255229" cy="1428984"/>
          </a:xfrm>
          <a:prstGeom prst="rect">
            <a:avLst/>
          </a:prstGeom>
          <a:noFill/>
        </p:spPr>
      </p:pic>
      <p:pic>
        <p:nvPicPr>
          <p:cNvPr id="4102" name="Picture 6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714620"/>
            <a:ext cx="941471" cy="1071794"/>
          </a:xfrm>
          <a:prstGeom prst="rect">
            <a:avLst/>
          </a:prstGeom>
          <a:noFill/>
        </p:spPr>
      </p:pic>
      <p:pic>
        <p:nvPicPr>
          <p:cNvPr id="4103" name="Picture 7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00306"/>
            <a:ext cx="1066974" cy="1214670"/>
          </a:xfrm>
          <a:prstGeom prst="rect">
            <a:avLst/>
          </a:prstGeom>
          <a:noFill/>
        </p:spPr>
      </p:pic>
      <p:pic>
        <p:nvPicPr>
          <p:cNvPr id="4105" name="Picture 9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357430"/>
            <a:ext cx="815968" cy="928918"/>
          </a:xfrm>
          <a:prstGeom prst="rect">
            <a:avLst/>
          </a:prstGeom>
          <a:noFill/>
        </p:spPr>
      </p:pic>
      <p:pic>
        <p:nvPicPr>
          <p:cNvPr id="4106" name="Picture 10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54704">
            <a:off x="2505279" y="2877945"/>
            <a:ext cx="1411584" cy="1606982"/>
          </a:xfrm>
          <a:prstGeom prst="rect">
            <a:avLst/>
          </a:prstGeom>
          <a:noFill/>
        </p:spPr>
      </p:pic>
      <p:pic>
        <p:nvPicPr>
          <p:cNvPr id="17" name="Picture 10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66714">
            <a:off x="6409013" y="3017340"/>
            <a:ext cx="1088729" cy="12394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4a41fcc13d9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711" cy="6858000"/>
          </a:xfrm>
          <a:prstGeom prst="rect">
            <a:avLst/>
          </a:prstGeom>
          <a:noFill/>
        </p:spPr>
      </p:pic>
      <p:pic>
        <p:nvPicPr>
          <p:cNvPr id="5123" name="Picture 3" descr="C:\Users\admin\AppData\Local\Microsoft\Windows\Temporary Internet Files\Content.IE5\DQIKVZIW\Blender3D_Lisc_lipy-Transparen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2286016" cy="2286016"/>
          </a:xfrm>
          <a:prstGeom prst="rect">
            <a:avLst/>
          </a:prstGeom>
          <a:noFill/>
        </p:spPr>
      </p:pic>
      <p:pic>
        <p:nvPicPr>
          <p:cNvPr id="5124" name="Picture 4" descr="C:\Users\admin\AppData\Local\Microsoft\Windows\Temporary Internet Files\Content.IE5\DQIKVZIW\Blender3D_Lisc_lipy-Transparent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2500330" cy="2500330"/>
          </a:xfrm>
          <a:prstGeom prst="rect">
            <a:avLst/>
          </a:prstGeom>
          <a:noFill/>
        </p:spPr>
      </p:pic>
      <p:pic>
        <p:nvPicPr>
          <p:cNvPr id="5126" name="Picture 6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6300" y="3285900"/>
            <a:ext cx="251400" cy="286200"/>
          </a:xfrm>
          <a:prstGeom prst="rect">
            <a:avLst/>
          </a:prstGeom>
          <a:noFill/>
        </p:spPr>
      </p:pic>
      <p:pic>
        <p:nvPicPr>
          <p:cNvPr id="5127" name="Picture 7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286124"/>
            <a:ext cx="1004223" cy="1143232"/>
          </a:xfrm>
          <a:prstGeom prst="rect">
            <a:avLst/>
          </a:prstGeom>
          <a:noFill/>
        </p:spPr>
      </p:pic>
      <p:pic>
        <p:nvPicPr>
          <p:cNvPr id="5128" name="Picture 8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12703">
            <a:off x="2679669" y="2662973"/>
            <a:ext cx="2109791" cy="2290809"/>
          </a:xfrm>
          <a:prstGeom prst="rect">
            <a:avLst/>
          </a:prstGeom>
          <a:noFill/>
        </p:spPr>
      </p:pic>
      <p:pic>
        <p:nvPicPr>
          <p:cNvPr id="12" name="Picture 8" descr="C:\Users\admin\AppData\Local\Microsoft\Windows\Temporary Internet Files\Content.IE5\KGCOP2UH\Maple_Leaf_(from_roundel)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92025">
            <a:off x="4640028" y="4181908"/>
            <a:ext cx="2109791" cy="2290809"/>
          </a:xfrm>
          <a:prstGeom prst="rect">
            <a:avLst/>
          </a:prstGeom>
          <a:noFill/>
        </p:spPr>
      </p:pic>
      <p:pic>
        <p:nvPicPr>
          <p:cNvPr id="5125" name="Picture 5" descr="C:\Users\admin\AppData\Local\Microsoft\Windows\Temporary Internet Files\Content.IE5\DQIKVZIW\Blender3D_Lisc_lipy-Transparent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63120">
            <a:off x="2093905" y="4022739"/>
            <a:ext cx="2186091" cy="2186091"/>
          </a:xfrm>
          <a:prstGeom prst="rect">
            <a:avLst/>
          </a:prstGeom>
          <a:noFill/>
        </p:spPr>
      </p:pic>
      <p:pic>
        <p:nvPicPr>
          <p:cNvPr id="13" name="Picture 7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714884"/>
            <a:ext cx="1004223" cy="1143232"/>
          </a:xfrm>
          <a:prstGeom prst="rect">
            <a:avLst/>
          </a:prstGeom>
          <a:noFill/>
        </p:spPr>
      </p:pic>
      <p:pic>
        <p:nvPicPr>
          <p:cNvPr id="14" name="Picture 7" descr="C:\Users\admin\AppData\Local\Microsoft\Windows\Temporary Internet Files\Content.IE5\KGCOP2UH\ivy_leaf_front_texture_by_hhh31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071810"/>
            <a:ext cx="1004223" cy="1143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7625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280</TotalTime>
  <Words>15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Солнцестояние</vt:lpstr>
      <vt:lpstr>Тема Office</vt:lpstr>
      <vt:lpstr>Познавательное развитие</vt:lpstr>
      <vt:lpstr>Слайд 2</vt:lpstr>
      <vt:lpstr>Слайд 3</vt:lpstr>
      <vt:lpstr>ё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2016-11-10T14:26:38Z</dcterms:created>
  <dcterms:modified xsi:type="dcterms:W3CDTF">2016-11-10T19:17:27Z</dcterms:modified>
</cp:coreProperties>
</file>