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66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0A7954-219D-4A75-8739-8789815212BA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99F25B-378A-4153-AEB5-5CD9C64EF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\Desktop\&#1057;&#1087;&#1086;&#1082;&#1086;&#1081;&#1085;&#1072;&#1103;%20&#1084;&#1091;&#1079;&#1099;&#1082;&#1072;.mp3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\Desktop\&#1044;&#1086;&#1083;&#1075;&#1072;&#1103;%20&#1076;&#1086;&#1088;&#1086;&#1075;&#1072;%20&#1074;%20&#1076;&#1102;&#1085;&#1072;&#1093;.mp3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ubscribe.ru/group/rukodelie/72897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ая\картинки к презентации\презе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28572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№7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000240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старшего дошкольного возраста через продуктивные виды деятельности.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ариса\Pictures\Жанровые фото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2337234" cy="349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628" y="485776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Бокова Л.Н., воспитатель. ВВК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614364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2016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РАбочая\картинки к презентации\презе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2180" cy="6858000"/>
          </a:xfrm>
          <a:prstGeom prst="rect">
            <a:avLst/>
          </a:prstGeom>
          <a:noFill/>
        </p:spPr>
      </p:pic>
      <p:pic>
        <p:nvPicPr>
          <p:cNvPr id="2049" name="Picture 1" descr="C:\Users\Лариса\Desktop\творчество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79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РАбочая\картинки к презентации\презе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boombob.ru/img/picture/Oct/10/f8b9580c91b7f71c50fd7f7c258459e8/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38"/>
            <a:ext cx="9144000" cy="683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mir-animasii.ru/_bd/11/16710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886"/>
            <a:ext cx="9144000" cy="6896886"/>
          </a:xfrm>
          <a:prstGeom prst="rect">
            <a:avLst/>
          </a:prstGeom>
          <a:noFill/>
        </p:spPr>
      </p:pic>
      <p:pic>
        <p:nvPicPr>
          <p:cNvPr id="5" name="Спокойн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setwalls.ru-8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57"/>
            <a:ext cx="9144000" cy="6859957"/>
          </a:xfrm>
          <a:prstGeom prst="rect">
            <a:avLst/>
          </a:prstGeom>
          <a:noFill/>
        </p:spPr>
      </p:pic>
      <p:pic>
        <p:nvPicPr>
          <p:cNvPr id="4" name="Долгая дорога в дюна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71462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7650" name="Picture 2" descr="D:\РАбочая\картинки к презентации\презе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2428868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ая\картинки к презентации\презе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Лариса\Desktop\творчест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04"/>
            <a:ext cx="4628775" cy="452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ая\картинки к презентации\презе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57148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14480" y="1643050"/>
            <a:ext cx="4714908" cy="40626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1.Развивать  фантазию, творческое мышление, воображение.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2.Развивать эстетическое восприятие и художественный вкус.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3.Развивать мелкую моторику рук, координацию движений.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4.Формировать коммуникативные навыки, обогащать опыт сотрудничества и сотворчества.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Воспитывать самостоятельность, целеустремленность, волевые качества.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8148" y="135729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 descr="C:\Users\Лариса\Desktop\picturecontent-pid-21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2827337" cy="21216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72264" y="53578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Лариса\Desktop\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14620"/>
            <a:ext cx="2730491" cy="204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РАбочая\картинки к презентации\презе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3555" name="Picture 3" descr="C:\Users\Лариса\Pictures\Катюшка\Фото0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257428" cy="30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Лариса\Pictures\Подготовительная  группа 2015\Фото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86190"/>
            <a:ext cx="3571869" cy="267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Лариса\Pictures\Подготовительная  группа 2015\P10701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071546"/>
            <a:ext cx="29525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Users\Лариса\Pictures\театр\DSCN2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786190"/>
            <a:ext cx="35238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C:\Users\Лариса\Pictures\Фото04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64291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ая\картинки к презентации\презе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903" cy="6858000"/>
          </a:xfrm>
          <a:prstGeom prst="rect">
            <a:avLst/>
          </a:prstGeom>
          <a:noFill/>
        </p:spPr>
      </p:pic>
      <p:pic>
        <p:nvPicPr>
          <p:cNvPr id="7171" name="Picture 3" descr="C:\Users\Лариса\Desktop\творчество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895350"/>
            <a:ext cx="6173362" cy="410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бочая\картинки к презентации\презе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903" cy="6858000"/>
          </a:xfrm>
          <a:prstGeom prst="rect">
            <a:avLst/>
          </a:prstGeom>
          <a:noFill/>
        </p:spPr>
      </p:pic>
      <p:pic>
        <p:nvPicPr>
          <p:cNvPr id="8196" name="Picture 4" descr="C:\Users\Лариса\Desktop\игру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946685" cy="259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Лариса\Desktop\Фото0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85728"/>
            <a:ext cx="1971675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Лариса\Desktop\ё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85728"/>
            <a:ext cx="198240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Лариса\Desktop\топиар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174" y="3429000"/>
            <a:ext cx="1953817" cy="260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C:\Users\Лариса\Desktop\сум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429000"/>
            <a:ext cx="200026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C:\Users\Лариса\Desktop\шар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3429000"/>
            <a:ext cx="188594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РАбочая\картинки к презентации\презе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5255" y="0"/>
            <a:ext cx="9249255" cy="6858000"/>
          </a:xfrm>
          <a:prstGeom prst="rect">
            <a:avLst/>
          </a:prstGeom>
          <a:noFill/>
        </p:spPr>
      </p:pic>
      <p:pic>
        <p:nvPicPr>
          <p:cNvPr id="3074" name="Picture 2" descr="C:\Users\Лариса\Pictures\Подготовительная  группа 2015\P107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2500369" cy="187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Лариса\Pictures\Подготовительная  группа 2015\Фото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7166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Лариса\Downloads\getImage (1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57166"/>
            <a:ext cx="2476496" cy="185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Лариса\Desktop\detsad-182101-14544949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500306"/>
            <a:ext cx="2729144" cy="204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Лариса\Desktop\detsad-182101-14544953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214686"/>
            <a:ext cx="1893690" cy="252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Лариса\Desktop\detsad-182101-145449506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2428868"/>
            <a:ext cx="2714644" cy="203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Users\Лариса\Desktop\42049_preview_WP_20161122_17_02_58_Pro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4714884"/>
            <a:ext cx="254317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C:\Users\Лариса\Desktop\42048_preview_IMG_1778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4714884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бочая\картинки к презентации\презе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90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571480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Воздействие рукоделия, ручной работы на организм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357299"/>
            <a:ext cx="7000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Ручное вышивание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лечит головные боли и шум в ушах,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умственную усталость,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-нервное перенапряжение,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-растяжения связок,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-профессиональные заболевания рук и ног,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-пищевые расстройства, болезни мочевой системы, кровеносной и лимфатической систем.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786190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лечит бессонницу,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-рассеянное внимание,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-головные и зубные боли,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-нарушения обмена веществ,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хронические заболевания дыхательных путей,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судороги.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чая\картинки к презентации\презе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6000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Шитье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самое сильное воздействие идет на глаза, руки и косвенно на мозг.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Лечатся болезни сердца, связанные с нарушением ритма,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-снижается артериальное давление,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-нормализуется внутричерепное давление,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-предотвращаются или облегчаются нервные срывы, шоки, головные боли, бессонница, усталость.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428868"/>
            <a:ext cx="6786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Вязание на спицах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лечит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заболевания,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расстройства пищеварения,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зубные и головные боли,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воспаление почек,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болезни нервной системы,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при травмах позвоночника, сотрясении мозга,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-способствует скорейшему выходу из депрессий.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500570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Вязание крючком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помогает избавиться от головных, зубных и ушных болей,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-лечит простудные и кардиологические заболевания,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-склероз,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-заторможенность нервных процессов.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589</TotalTime>
  <Words>242</Words>
  <Application>Microsoft Office PowerPoint</Application>
  <PresentationFormat>Экран (4:3)</PresentationFormat>
  <Paragraphs>39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63</cp:revision>
  <dcterms:created xsi:type="dcterms:W3CDTF">2016-12-04T15:35:32Z</dcterms:created>
  <dcterms:modified xsi:type="dcterms:W3CDTF">2016-12-08T17:25:29Z</dcterms:modified>
</cp:coreProperties>
</file>