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D202-9864-4D65-BBEB-BEAA0EBC69F4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7DE7-4E6E-4963-B673-7DD6F7CED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CFB9-C96B-4781-938F-372BB27EF131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F058-938B-470B-A6D6-71285051A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2825-B1F6-4DE6-8686-E6AED58F5C87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83A7-8F7F-4F5F-A952-EB4DD5198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50A1-937D-4DFD-8338-55052D37700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A183-5691-468D-80D0-395AD6A43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2162C-5907-48DF-9C0F-DDBA521F6A2B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78BA-140F-4B96-B052-8FEA17AC6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91C4-CD8B-459B-865E-53457DDF0C1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4935-94F4-4993-86B6-A649F42BC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6149D-6F5B-43CD-BFE8-12ED15AE2DC1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FCED-4E46-46BB-8164-A584D691B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F2A6-5E0D-49EF-872D-665487CD426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4632-2A42-4EC4-9E6F-9E91E3F0A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62819-2A70-47F2-A1E6-D2FCB441E24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B16A-4BB4-4BE9-A2D9-8B93C283C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BE8B6-A93F-4885-8C34-2C51097AB1FD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B387-313B-4FF6-9127-2B5767296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7D2E-4526-4FD6-AAC5-A5E3F1BADA0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E8CC4-46EA-40F9-AE16-F9BF92742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7046E0-C174-4DFF-9747-FBDA27F032B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FD945-624B-4815-880A-A0CC789F9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1000125"/>
            <a:ext cx="62865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accent1">
                    <a:lumMod val="75000"/>
                  </a:schemeClr>
                </a:solidFill>
                <a:latin typeface="Academia" pitchFamily="34" charset="0"/>
                <a:cs typeface="+mn-cs"/>
              </a:rPr>
              <a:t>Кроссворд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accent1">
                    <a:lumMod val="75000"/>
                  </a:schemeClr>
                </a:solidFill>
                <a:latin typeface="Academia" pitchFamily="34" charset="0"/>
                <a:cs typeface="+mn-cs"/>
              </a:rPr>
              <a:t>«Назови эмоцию»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Academia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75" y="4214813"/>
            <a:ext cx="5000625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endParaRPr lang="ru-RU" sz="2800">
              <a:solidFill>
                <a:srgbClr val="376092"/>
              </a:solidFill>
              <a:latin typeface="Academia"/>
            </a:endParaRPr>
          </a:p>
          <a:p>
            <a:pPr algn="r"/>
            <a:r>
              <a:rPr lang="ru-RU" sz="2800">
                <a:solidFill>
                  <a:srgbClr val="376092"/>
                </a:solidFill>
                <a:latin typeface="Academia"/>
              </a:rPr>
              <a:t>Психогимнастика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1357313" y="4714875"/>
            <a:ext cx="1225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2571750" y="3214688"/>
            <a:ext cx="1285875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642938" y="3214688"/>
            <a:ext cx="9906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500063"/>
            <a:ext cx="80010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Использованные материалы.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И.В.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Ковалец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Азбука Эмоций: Практическое пособие для работы с детьми, имеющими отклонения в психофизическом развитии и эмоциональной сфере: Метод пособие для педагогов общего и спец. образования. – М.: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Гуманит.изд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 Центр ВЛАДОС, 2003. – 136 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52"/>
          <p:cNvGrpSpPr>
            <a:grpSpLocks/>
          </p:cNvGrpSpPr>
          <p:nvPr/>
        </p:nvGrpSpPr>
        <p:grpSpPr bwMode="auto">
          <a:xfrm>
            <a:off x="1547813" y="1844675"/>
            <a:ext cx="6357937" cy="4643438"/>
            <a:chOff x="2500298" y="1785926"/>
            <a:chExt cx="6357982" cy="4643470"/>
          </a:xfrm>
        </p:grpSpPr>
        <p:grpSp>
          <p:nvGrpSpPr>
            <p:cNvPr id="14352" name="Группа 44"/>
            <p:cNvGrpSpPr>
              <a:grpSpLocks/>
            </p:cNvGrpSpPr>
            <p:nvPr/>
          </p:nvGrpSpPr>
          <p:grpSpPr bwMode="auto">
            <a:xfrm>
              <a:off x="2500298" y="1785926"/>
              <a:ext cx="6357982" cy="4643470"/>
              <a:chOff x="1714480" y="1428736"/>
              <a:chExt cx="5500726" cy="3857652"/>
            </a:xfrm>
          </p:grpSpPr>
          <p:sp>
            <p:nvSpPr>
              <p:cNvPr id="2" name="Скругленный прямоугольник 1"/>
              <p:cNvSpPr/>
              <p:nvPr/>
            </p:nvSpPr>
            <p:spPr>
              <a:xfrm>
                <a:off x="1714480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" name="Скругленный прямоугольник 2"/>
              <p:cNvSpPr/>
              <p:nvPr/>
            </p:nvSpPr>
            <p:spPr>
              <a:xfrm>
                <a:off x="2714612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" name="Скругленный прямоугольник 3"/>
              <p:cNvSpPr/>
              <p:nvPr/>
            </p:nvSpPr>
            <p:spPr>
              <a:xfrm>
                <a:off x="2214546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" name="Скругленный прямоугольник 4"/>
              <p:cNvSpPr/>
              <p:nvPr/>
            </p:nvSpPr>
            <p:spPr>
              <a:xfrm>
                <a:off x="3214678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3714744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4214810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4714876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5214942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5715008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6215074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6715140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1714480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1714480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1714480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1714480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1714480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2714612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2714612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2714612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2714612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3714744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3714744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3714744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3714744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3714744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4714876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4714876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4714876" y="400050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4714876" y="442913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5715008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5715008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5715008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5715008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5715008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5715008" y="400050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5715008" y="442913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8" name="Скругленный прямоугольник 37"/>
              <p:cNvSpPr/>
              <p:nvPr/>
            </p:nvSpPr>
            <p:spPr>
              <a:xfrm>
                <a:off x="5715008" y="485776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6715140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6715140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6715140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6715140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3" name="Скругленный прямоугольник 42"/>
              <p:cNvSpPr/>
              <p:nvPr/>
            </p:nvSpPr>
            <p:spPr>
              <a:xfrm>
                <a:off x="6715140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6715140" y="400050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353" name="TextBox 45"/>
            <p:cNvSpPr txBox="1">
              <a:spLocks noChangeArrowheads="1"/>
            </p:cNvSpPr>
            <p:nvPr/>
          </p:nvSpPr>
          <p:spPr bwMode="auto">
            <a:xfrm>
              <a:off x="2571736" y="1857364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1</a:t>
              </a:r>
            </a:p>
          </p:txBody>
        </p:sp>
        <p:sp>
          <p:nvSpPr>
            <p:cNvPr id="14354" name="TextBox 46"/>
            <p:cNvSpPr txBox="1">
              <a:spLocks noChangeArrowheads="1"/>
            </p:cNvSpPr>
            <p:nvPr/>
          </p:nvSpPr>
          <p:spPr bwMode="auto">
            <a:xfrm>
              <a:off x="3786182" y="2357430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2</a:t>
              </a:r>
            </a:p>
          </p:txBody>
        </p:sp>
        <p:sp>
          <p:nvSpPr>
            <p:cNvPr id="14355" name="TextBox 47"/>
            <p:cNvSpPr txBox="1">
              <a:spLocks noChangeArrowheads="1"/>
            </p:cNvSpPr>
            <p:nvPr/>
          </p:nvSpPr>
          <p:spPr bwMode="auto">
            <a:xfrm>
              <a:off x="4929190" y="1857364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3</a:t>
              </a:r>
            </a:p>
          </p:txBody>
        </p:sp>
        <p:sp>
          <p:nvSpPr>
            <p:cNvPr id="14356" name="TextBox 48"/>
            <p:cNvSpPr txBox="1">
              <a:spLocks noChangeArrowheads="1"/>
            </p:cNvSpPr>
            <p:nvPr/>
          </p:nvSpPr>
          <p:spPr bwMode="auto">
            <a:xfrm>
              <a:off x="6072198" y="3357562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4</a:t>
              </a:r>
            </a:p>
          </p:txBody>
        </p:sp>
        <p:sp>
          <p:nvSpPr>
            <p:cNvPr id="14357" name="TextBox 49"/>
            <p:cNvSpPr txBox="1">
              <a:spLocks noChangeArrowheads="1"/>
            </p:cNvSpPr>
            <p:nvPr/>
          </p:nvSpPr>
          <p:spPr bwMode="auto">
            <a:xfrm>
              <a:off x="7215206" y="1857364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5</a:t>
              </a:r>
            </a:p>
          </p:txBody>
        </p:sp>
        <p:sp>
          <p:nvSpPr>
            <p:cNvPr id="14358" name="TextBox 50"/>
            <p:cNvSpPr txBox="1">
              <a:spLocks noChangeArrowheads="1"/>
            </p:cNvSpPr>
            <p:nvPr/>
          </p:nvSpPr>
          <p:spPr bwMode="auto">
            <a:xfrm>
              <a:off x="8429652" y="1857364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6</a:t>
              </a:r>
            </a:p>
          </p:txBody>
        </p:sp>
        <p:sp>
          <p:nvSpPr>
            <p:cNvPr id="14359" name="TextBox 51"/>
            <p:cNvSpPr txBox="1">
              <a:spLocks noChangeArrowheads="1"/>
            </p:cNvSpPr>
            <p:nvPr/>
          </p:nvSpPr>
          <p:spPr bwMode="auto">
            <a:xfrm>
              <a:off x="2571736" y="3357562"/>
              <a:ext cx="357190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7</a:t>
              </a:r>
            </a:p>
          </p:txBody>
        </p:sp>
      </p:grpSp>
      <p:sp>
        <p:nvSpPr>
          <p:cNvPr id="54" name="Овал 53"/>
          <p:cNvSpPr/>
          <p:nvPr/>
        </p:nvSpPr>
        <p:spPr>
          <a:xfrm>
            <a:off x="3714750" y="857250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Овал 54"/>
          <p:cNvSpPr/>
          <p:nvPr/>
        </p:nvSpPr>
        <p:spPr>
          <a:xfrm>
            <a:off x="6000750" y="857250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Овал 55"/>
          <p:cNvSpPr/>
          <p:nvPr/>
        </p:nvSpPr>
        <p:spPr>
          <a:xfrm>
            <a:off x="4857750" y="2357438"/>
            <a:ext cx="936625" cy="936625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Овал 56"/>
          <p:cNvSpPr/>
          <p:nvPr/>
        </p:nvSpPr>
        <p:spPr>
          <a:xfrm>
            <a:off x="2500313" y="1357313"/>
            <a:ext cx="936625" cy="936625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Овал 57"/>
          <p:cNvSpPr/>
          <p:nvPr/>
        </p:nvSpPr>
        <p:spPr>
          <a:xfrm>
            <a:off x="1285875" y="785813"/>
            <a:ext cx="936625" cy="936625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Овал 58"/>
          <p:cNvSpPr/>
          <p:nvPr/>
        </p:nvSpPr>
        <p:spPr>
          <a:xfrm>
            <a:off x="428625" y="3071813"/>
            <a:ext cx="936625" cy="936625"/>
          </a:xfrm>
          <a:prstGeom prst="ellipse">
            <a:avLst/>
          </a:prstGeom>
          <a:blipFill rotWithShape="0">
            <a:blip r:embed="rId7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0" name="Овал 59"/>
          <p:cNvSpPr/>
          <p:nvPr/>
        </p:nvSpPr>
        <p:spPr>
          <a:xfrm>
            <a:off x="7143750" y="857250"/>
            <a:ext cx="936625" cy="936625"/>
          </a:xfrm>
          <a:prstGeom prst="ellipse">
            <a:avLst/>
          </a:prstGeom>
          <a:blipFill rotWithShape="0">
            <a:blip r:embed="rId8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TextBox 60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714612" y="492919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857620" y="492919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4429125"/>
            <a:ext cx="1428750" cy="20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</a:rPr>
              <a:t>Наша Таня громко плачет: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</a:rPr>
              <a:t>Уронила в речку мячик.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6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3857625"/>
            <a:ext cx="1571625" cy="2586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</a:rPr>
              <a:t>Петя драться любит очень.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</a:rPr>
              <a:t>С ним играть никто не хочет.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6517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16518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6519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16520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6521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6522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643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643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643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643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643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73" name="Овал 72"/>
          <p:cNvSpPr/>
          <p:nvPr/>
        </p:nvSpPr>
        <p:spPr>
          <a:xfrm>
            <a:off x="3286125" y="1214438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56" grpId="0" animBg="1"/>
      <p:bldP spid="66" grpId="0"/>
      <p:bldP spid="67" grpId="0"/>
      <p:bldP spid="68" grpId="0"/>
      <p:bldP spid="69" grpId="0"/>
      <p:bldP spid="70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4143375"/>
            <a:ext cx="1571625" cy="2308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Весела я, весела,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Ножками я топаю,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Я танцую, я пою и в ладоши хлопаю.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7541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17542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7543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17544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7545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7546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17547" name="TextBox 65"/>
          <p:cNvSpPr txBox="1">
            <a:spLocks noChangeArrowheads="1"/>
          </p:cNvSpPr>
          <p:nvPr/>
        </p:nvSpPr>
        <p:spPr bwMode="auto">
          <a:xfrm>
            <a:off x="3643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</a:t>
            </a:r>
          </a:p>
        </p:txBody>
      </p:sp>
      <p:sp>
        <p:nvSpPr>
          <p:cNvPr id="17548" name="TextBox 66"/>
          <p:cNvSpPr txBox="1">
            <a:spLocks noChangeArrowheads="1"/>
          </p:cNvSpPr>
          <p:nvPr/>
        </p:nvSpPr>
        <p:spPr bwMode="auto">
          <a:xfrm>
            <a:off x="3643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17549" name="TextBox 67"/>
          <p:cNvSpPr txBox="1">
            <a:spLocks noChangeArrowheads="1"/>
          </p:cNvSpPr>
          <p:nvPr/>
        </p:nvSpPr>
        <p:spPr bwMode="auto">
          <a:xfrm>
            <a:off x="3643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17550" name="TextBox 68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7551" name="TextBox 69"/>
          <p:cNvSpPr txBox="1">
            <a:spLocks noChangeArrowheads="1"/>
          </p:cNvSpPr>
          <p:nvPr/>
        </p:nvSpPr>
        <p:spPr bwMode="auto">
          <a:xfrm>
            <a:off x="3643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555" name="TextBox 71"/>
          <p:cNvSpPr txBox="1">
            <a:spLocks noChangeArrowheads="1"/>
          </p:cNvSpPr>
          <p:nvPr/>
        </p:nvSpPr>
        <p:spPr bwMode="auto">
          <a:xfrm>
            <a:off x="3643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73" name="Овал 72"/>
          <p:cNvSpPr/>
          <p:nvPr/>
        </p:nvSpPr>
        <p:spPr>
          <a:xfrm>
            <a:off x="3286125" y="1214438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786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786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786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4786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4786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4786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786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82" name="Овал 81"/>
          <p:cNvSpPr/>
          <p:nvPr/>
        </p:nvSpPr>
        <p:spPr>
          <a:xfrm>
            <a:off x="4500563" y="714375"/>
            <a:ext cx="936625" cy="936625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TextBox 82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6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5286375"/>
            <a:ext cx="1571625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Ты не бойся – это гусь!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 Я сама его боюсь…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565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18566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8567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18568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8569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8570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18571" name="TextBox 65"/>
          <p:cNvSpPr txBox="1">
            <a:spLocks noChangeArrowheads="1"/>
          </p:cNvSpPr>
          <p:nvPr/>
        </p:nvSpPr>
        <p:spPr bwMode="auto">
          <a:xfrm>
            <a:off x="3643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</a:t>
            </a:r>
          </a:p>
        </p:txBody>
      </p:sp>
      <p:sp>
        <p:nvSpPr>
          <p:cNvPr id="18572" name="TextBox 66"/>
          <p:cNvSpPr txBox="1">
            <a:spLocks noChangeArrowheads="1"/>
          </p:cNvSpPr>
          <p:nvPr/>
        </p:nvSpPr>
        <p:spPr bwMode="auto">
          <a:xfrm>
            <a:off x="3643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18573" name="TextBox 67"/>
          <p:cNvSpPr txBox="1">
            <a:spLocks noChangeArrowheads="1"/>
          </p:cNvSpPr>
          <p:nvPr/>
        </p:nvSpPr>
        <p:spPr bwMode="auto">
          <a:xfrm>
            <a:off x="3643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18574" name="TextBox 68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8575" name="TextBox 69"/>
          <p:cNvSpPr txBox="1">
            <a:spLocks noChangeArrowheads="1"/>
          </p:cNvSpPr>
          <p:nvPr/>
        </p:nvSpPr>
        <p:spPr bwMode="auto">
          <a:xfrm>
            <a:off x="3643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79" name="TextBox 71"/>
          <p:cNvSpPr txBox="1">
            <a:spLocks noChangeArrowheads="1"/>
          </p:cNvSpPr>
          <p:nvPr/>
        </p:nvSpPr>
        <p:spPr bwMode="auto">
          <a:xfrm>
            <a:off x="3643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73" name="Овал 72"/>
          <p:cNvSpPr/>
          <p:nvPr/>
        </p:nvSpPr>
        <p:spPr>
          <a:xfrm>
            <a:off x="3286125" y="1214438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84" name="TextBox 74"/>
          <p:cNvSpPr txBox="1">
            <a:spLocks noChangeArrowheads="1"/>
          </p:cNvSpPr>
          <p:nvPr/>
        </p:nvSpPr>
        <p:spPr bwMode="auto">
          <a:xfrm>
            <a:off x="4786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8585" name="TextBox 75"/>
          <p:cNvSpPr txBox="1">
            <a:spLocks noChangeArrowheads="1"/>
          </p:cNvSpPr>
          <p:nvPr/>
        </p:nvSpPr>
        <p:spPr bwMode="auto">
          <a:xfrm>
            <a:off x="4786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18586" name="TextBox 76"/>
          <p:cNvSpPr txBox="1">
            <a:spLocks noChangeArrowheads="1"/>
          </p:cNvSpPr>
          <p:nvPr/>
        </p:nvSpPr>
        <p:spPr bwMode="auto">
          <a:xfrm>
            <a:off x="4786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18587" name="TextBox 77"/>
          <p:cNvSpPr txBox="1">
            <a:spLocks noChangeArrowheads="1"/>
          </p:cNvSpPr>
          <p:nvPr/>
        </p:nvSpPr>
        <p:spPr bwMode="auto">
          <a:xfrm>
            <a:off x="4786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18588" name="TextBox 78"/>
          <p:cNvSpPr txBox="1">
            <a:spLocks noChangeArrowheads="1"/>
          </p:cNvSpPr>
          <p:nvPr/>
        </p:nvSpPr>
        <p:spPr bwMode="auto">
          <a:xfrm>
            <a:off x="4786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8589" name="TextBox 79"/>
          <p:cNvSpPr txBox="1">
            <a:spLocks noChangeArrowheads="1"/>
          </p:cNvSpPr>
          <p:nvPr/>
        </p:nvSpPr>
        <p:spPr bwMode="auto">
          <a:xfrm>
            <a:off x="4786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8590" name="TextBox 80"/>
          <p:cNvSpPr txBox="1">
            <a:spLocks noChangeArrowheads="1"/>
          </p:cNvSpPr>
          <p:nvPr/>
        </p:nvSpPr>
        <p:spPr bwMode="auto">
          <a:xfrm>
            <a:off x="4786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82" name="Овал 81"/>
          <p:cNvSpPr/>
          <p:nvPr/>
        </p:nvSpPr>
        <p:spPr>
          <a:xfrm>
            <a:off x="4500563" y="714375"/>
            <a:ext cx="936625" cy="936625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63" y="2286000"/>
            <a:ext cx="936625" cy="936625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929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929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5929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929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5929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56" grpId="0" animBg="1"/>
      <p:bldP spid="84" grpId="0"/>
      <p:bldP spid="85" grpId="0"/>
      <p:bldP spid="86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5000625"/>
            <a:ext cx="1571625" cy="1477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accent1"/>
                </a:solidFill>
              </a:rPr>
              <a:t>Чудеса! - сказала Люба.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accent1"/>
                </a:solidFill>
              </a:rPr>
              <a:t>Стала шуба мне мала.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9589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19590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9591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19592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9593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9594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19595" name="TextBox 65"/>
          <p:cNvSpPr txBox="1">
            <a:spLocks noChangeArrowheads="1"/>
          </p:cNvSpPr>
          <p:nvPr/>
        </p:nvSpPr>
        <p:spPr bwMode="auto">
          <a:xfrm>
            <a:off x="3643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</a:t>
            </a:r>
          </a:p>
        </p:txBody>
      </p:sp>
      <p:sp>
        <p:nvSpPr>
          <p:cNvPr id="19596" name="TextBox 66"/>
          <p:cNvSpPr txBox="1">
            <a:spLocks noChangeArrowheads="1"/>
          </p:cNvSpPr>
          <p:nvPr/>
        </p:nvSpPr>
        <p:spPr bwMode="auto">
          <a:xfrm>
            <a:off x="3643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19597" name="TextBox 67"/>
          <p:cNvSpPr txBox="1">
            <a:spLocks noChangeArrowheads="1"/>
          </p:cNvSpPr>
          <p:nvPr/>
        </p:nvSpPr>
        <p:spPr bwMode="auto">
          <a:xfrm>
            <a:off x="3643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19598" name="TextBox 68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9599" name="TextBox 69"/>
          <p:cNvSpPr txBox="1">
            <a:spLocks noChangeArrowheads="1"/>
          </p:cNvSpPr>
          <p:nvPr/>
        </p:nvSpPr>
        <p:spPr bwMode="auto">
          <a:xfrm>
            <a:off x="3643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603" name="TextBox 71"/>
          <p:cNvSpPr txBox="1">
            <a:spLocks noChangeArrowheads="1"/>
          </p:cNvSpPr>
          <p:nvPr/>
        </p:nvSpPr>
        <p:spPr bwMode="auto">
          <a:xfrm>
            <a:off x="3643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73" name="Овал 72"/>
          <p:cNvSpPr/>
          <p:nvPr/>
        </p:nvSpPr>
        <p:spPr>
          <a:xfrm>
            <a:off x="3286125" y="1214438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608" name="TextBox 74"/>
          <p:cNvSpPr txBox="1">
            <a:spLocks noChangeArrowheads="1"/>
          </p:cNvSpPr>
          <p:nvPr/>
        </p:nvSpPr>
        <p:spPr bwMode="auto">
          <a:xfrm>
            <a:off x="4786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9609" name="TextBox 75"/>
          <p:cNvSpPr txBox="1">
            <a:spLocks noChangeArrowheads="1"/>
          </p:cNvSpPr>
          <p:nvPr/>
        </p:nvSpPr>
        <p:spPr bwMode="auto">
          <a:xfrm>
            <a:off x="4786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19610" name="TextBox 76"/>
          <p:cNvSpPr txBox="1">
            <a:spLocks noChangeArrowheads="1"/>
          </p:cNvSpPr>
          <p:nvPr/>
        </p:nvSpPr>
        <p:spPr bwMode="auto">
          <a:xfrm>
            <a:off x="4786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19611" name="TextBox 77"/>
          <p:cNvSpPr txBox="1">
            <a:spLocks noChangeArrowheads="1"/>
          </p:cNvSpPr>
          <p:nvPr/>
        </p:nvSpPr>
        <p:spPr bwMode="auto">
          <a:xfrm>
            <a:off x="4786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19612" name="TextBox 78"/>
          <p:cNvSpPr txBox="1">
            <a:spLocks noChangeArrowheads="1"/>
          </p:cNvSpPr>
          <p:nvPr/>
        </p:nvSpPr>
        <p:spPr bwMode="auto">
          <a:xfrm>
            <a:off x="4786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9613" name="TextBox 79"/>
          <p:cNvSpPr txBox="1">
            <a:spLocks noChangeArrowheads="1"/>
          </p:cNvSpPr>
          <p:nvPr/>
        </p:nvSpPr>
        <p:spPr bwMode="auto">
          <a:xfrm>
            <a:off x="4786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9614" name="TextBox 80"/>
          <p:cNvSpPr txBox="1">
            <a:spLocks noChangeArrowheads="1"/>
          </p:cNvSpPr>
          <p:nvPr/>
        </p:nvSpPr>
        <p:spPr bwMode="auto">
          <a:xfrm>
            <a:off x="4786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82" name="Овал 81"/>
          <p:cNvSpPr/>
          <p:nvPr/>
        </p:nvSpPr>
        <p:spPr>
          <a:xfrm>
            <a:off x="4500563" y="714375"/>
            <a:ext cx="936625" cy="936625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63" y="2286000"/>
            <a:ext cx="936625" cy="936625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617" name="TextBox 83"/>
          <p:cNvSpPr txBox="1">
            <a:spLocks noChangeArrowheads="1"/>
          </p:cNvSpPr>
          <p:nvPr/>
        </p:nvSpPr>
        <p:spPr bwMode="auto">
          <a:xfrm>
            <a:off x="5929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9618" name="TextBox 84"/>
          <p:cNvSpPr txBox="1">
            <a:spLocks noChangeArrowheads="1"/>
          </p:cNvSpPr>
          <p:nvPr/>
        </p:nvSpPr>
        <p:spPr bwMode="auto">
          <a:xfrm>
            <a:off x="5929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9619" name="TextBox 85"/>
          <p:cNvSpPr txBox="1">
            <a:spLocks noChangeArrowheads="1"/>
          </p:cNvSpPr>
          <p:nvPr/>
        </p:nvSpPr>
        <p:spPr bwMode="auto">
          <a:xfrm>
            <a:off x="5929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9620" name="TextBox 86"/>
          <p:cNvSpPr txBox="1">
            <a:spLocks noChangeArrowheads="1"/>
          </p:cNvSpPr>
          <p:nvPr/>
        </p:nvSpPr>
        <p:spPr bwMode="auto">
          <a:xfrm>
            <a:off x="5929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19621" name="TextBox 87"/>
          <p:cNvSpPr txBox="1">
            <a:spLocks noChangeArrowheads="1"/>
          </p:cNvSpPr>
          <p:nvPr/>
        </p:nvSpPr>
        <p:spPr bwMode="auto">
          <a:xfrm>
            <a:off x="5929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</a:t>
            </a:r>
          </a:p>
        </p:txBody>
      </p:sp>
      <p:sp>
        <p:nvSpPr>
          <p:cNvPr id="89" name="Овал 88"/>
          <p:cNvSpPr/>
          <p:nvPr/>
        </p:nvSpPr>
        <p:spPr>
          <a:xfrm>
            <a:off x="6786563" y="714375"/>
            <a:ext cx="936625" cy="936625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072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7072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072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072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072313" y="41433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072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7072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072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072313" y="6143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56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4429125"/>
            <a:ext cx="1571625" cy="20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Влезть на подоконник.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Нос прижать к стеклу.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Выглянуть во дворик из окна люблю.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0613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20614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0615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20616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0617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0618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20619" name="TextBox 65"/>
          <p:cNvSpPr txBox="1">
            <a:spLocks noChangeArrowheads="1"/>
          </p:cNvSpPr>
          <p:nvPr/>
        </p:nvSpPr>
        <p:spPr bwMode="auto">
          <a:xfrm>
            <a:off x="3643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</a:t>
            </a:r>
          </a:p>
        </p:txBody>
      </p:sp>
      <p:sp>
        <p:nvSpPr>
          <p:cNvPr id="20620" name="TextBox 66"/>
          <p:cNvSpPr txBox="1">
            <a:spLocks noChangeArrowheads="1"/>
          </p:cNvSpPr>
          <p:nvPr/>
        </p:nvSpPr>
        <p:spPr bwMode="auto">
          <a:xfrm>
            <a:off x="3643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20621" name="TextBox 67"/>
          <p:cNvSpPr txBox="1">
            <a:spLocks noChangeArrowheads="1"/>
          </p:cNvSpPr>
          <p:nvPr/>
        </p:nvSpPr>
        <p:spPr bwMode="auto">
          <a:xfrm>
            <a:off x="3643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20622" name="TextBox 68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0623" name="TextBox 69"/>
          <p:cNvSpPr txBox="1">
            <a:spLocks noChangeArrowheads="1"/>
          </p:cNvSpPr>
          <p:nvPr/>
        </p:nvSpPr>
        <p:spPr bwMode="auto">
          <a:xfrm>
            <a:off x="3643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27" name="TextBox 71"/>
          <p:cNvSpPr txBox="1">
            <a:spLocks noChangeArrowheads="1"/>
          </p:cNvSpPr>
          <p:nvPr/>
        </p:nvSpPr>
        <p:spPr bwMode="auto">
          <a:xfrm>
            <a:off x="3643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73" name="Овал 72"/>
          <p:cNvSpPr/>
          <p:nvPr/>
        </p:nvSpPr>
        <p:spPr>
          <a:xfrm>
            <a:off x="3286125" y="1214438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32" name="TextBox 74"/>
          <p:cNvSpPr txBox="1">
            <a:spLocks noChangeArrowheads="1"/>
          </p:cNvSpPr>
          <p:nvPr/>
        </p:nvSpPr>
        <p:spPr bwMode="auto">
          <a:xfrm>
            <a:off x="4786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0633" name="TextBox 75"/>
          <p:cNvSpPr txBox="1">
            <a:spLocks noChangeArrowheads="1"/>
          </p:cNvSpPr>
          <p:nvPr/>
        </p:nvSpPr>
        <p:spPr bwMode="auto">
          <a:xfrm>
            <a:off x="4786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20634" name="TextBox 76"/>
          <p:cNvSpPr txBox="1">
            <a:spLocks noChangeArrowheads="1"/>
          </p:cNvSpPr>
          <p:nvPr/>
        </p:nvSpPr>
        <p:spPr bwMode="auto">
          <a:xfrm>
            <a:off x="4786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20635" name="TextBox 77"/>
          <p:cNvSpPr txBox="1">
            <a:spLocks noChangeArrowheads="1"/>
          </p:cNvSpPr>
          <p:nvPr/>
        </p:nvSpPr>
        <p:spPr bwMode="auto">
          <a:xfrm>
            <a:off x="4786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20636" name="TextBox 78"/>
          <p:cNvSpPr txBox="1">
            <a:spLocks noChangeArrowheads="1"/>
          </p:cNvSpPr>
          <p:nvPr/>
        </p:nvSpPr>
        <p:spPr bwMode="auto">
          <a:xfrm>
            <a:off x="4786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0637" name="TextBox 79"/>
          <p:cNvSpPr txBox="1">
            <a:spLocks noChangeArrowheads="1"/>
          </p:cNvSpPr>
          <p:nvPr/>
        </p:nvSpPr>
        <p:spPr bwMode="auto">
          <a:xfrm>
            <a:off x="4786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0638" name="TextBox 80"/>
          <p:cNvSpPr txBox="1">
            <a:spLocks noChangeArrowheads="1"/>
          </p:cNvSpPr>
          <p:nvPr/>
        </p:nvSpPr>
        <p:spPr bwMode="auto">
          <a:xfrm>
            <a:off x="4786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82" name="Овал 81"/>
          <p:cNvSpPr/>
          <p:nvPr/>
        </p:nvSpPr>
        <p:spPr>
          <a:xfrm>
            <a:off x="4500563" y="714375"/>
            <a:ext cx="936625" cy="936625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63" y="2286000"/>
            <a:ext cx="936625" cy="936625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641" name="TextBox 83"/>
          <p:cNvSpPr txBox="1">
            <a:spLocks noChangeArrowheads="1"/>
          </p:cNvSpPr>
          <p:nvPr/>
        </p:nvSpPr>
        <p:spPr bwMode="auto">
          <a:xfrm>
            <a:off x="5929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0642" name="TextBox 84"/>
          <p:cNvSpPr txBox="1">
            <a:spLocks noChangeArrowheads="1"/>
          </p:cNvSpPr>
          <p:nvPr/>
        </p:nvSpPr>
        <p:spPr bwMode="auto">
          <a:xfrm>
            <a:off x="5929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0643" name="TextBox 85"/>
          <p:cNvSpPr txBox="1">
            <a:spLocks noChangeArrowheads="1"/>
          </p:cNvSpPr>
          <p:nvPr/>
        </p:nvSpPr>
        <p:spPr bwMode="auto">
          <a:xfrm>
            <a:off x="5929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0644" name="TextBox 86"/>
          <p:cNvSpPr txBox="1">
            <a:spLocks noChangeArrowheads="1"/>
          </p:cNvSpPr>
          <p:nvPr/>
        </p:nvSpPr>
        <p:spPr bwMode="auto">
          <a:xfrm>
            <a:off x="5929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20645" name="TextBox 87"/>
          <p:cNvSpPr txBox="1">
            <a:spLocks noChangeArrowheads="1"/>
          </p:cNvSpPr>
          <p:nvPr/>
        </p:nvSpPr>
        <p:spPr bwMode="auto">
          <a:xfrm>
            <a:off x="5929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</a:t>
            </a:r>
          </a:p>
        </p:txBody>
      </p:sp>
      <p:sp>
        <p:nvSpPr>
          <p:cNvPr id="89" name="Овал 88"/>
          <p:cNvSpPr/>
          <p:nvPr/>
        </p:nvSpPr>
        <p:spPr>
          <a:xfrm>
            <a:off x="6786563" y="714375"/>
            <a:ext cx="936625" cy="936625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647" name="TextBox 89"/>
          <p:cNvSpPr txBox="1">
            <a:spLocks noChangeArrowheads="1"/>
          </p:cNvSpPr>
          <p:nvPr/>
        </p:nvSpPr>
        <p:spPr bwMode="auto">
          <a:xfrm>
            <a:off x="7072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20648" name="TextBox 90"/>
          <p:cNvSpPr txBox="1">
            <a:spLocks noChangeArrowheads="1"/>
          </p:cNvSpPr>
          <p:nvPr/>
        </p:nvSpPr>
        <p:spPr bwMode="auto">
          <a:xfrm>
            <a:off x="7072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20649" name="TextBox 91"/>
          <p:cNvSpPr txBox="1">
            <a:spLocks noChangeArrowheads="1"/>
          </p:cNvSpPr>
          <p:nvPr/>
        </p:nvSpPr>
        <p:spPr bwMode="auto">
          <a:xfrm>
            <a:off x="7072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20650" name="TextBox 92"/>
          <p:cNvSpPr txBox="1">
            <a:spLocks noChangeArrowheads="1"/>
          </p:cNvSpPr>
          <p:nvPr/>
        </p:nvSpPr>
        <p:spPr bwMode="auto">
          <a:xfrm>
            <a:off x="7072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20651" name="TextBox 93"/>
          <p:cNvSpPr txBox="1">
            <a:spLocks noChangeArrowheads="1"/>
          </p:cNvSpPr>
          <p:nvPr/>
        </p:nvSpPr>
        <p:spPr bwMode="auto">
          <a:xfrm>
            <a:off x="7072313" y="41433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20652" name="TextBox 94"/>
          <p:cNvSpPr txBox="1">
            <a:spLocks noChangeArrowheads="1"/>
          </p:cNvSpPr>
          <p:nvPr/>
        </p:nvSpPr>
        <p:spPr bwMode="auto">
          <a:xfrm>
            <a:off x="7072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20653" name="TextBox 95"/>
          <p:cNvSpPr txBox="1">
            <a:spLocks noChangeArrowheads="1"/>
          </p:cNvSpPr>
          <p:nvPr/>
        </p:nvSpPr>
        <p:spPr bwMode="auto">
          <a:xfrm>
            <a:off x="7072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</a:t>
            </a:r>
          </a:p>
        </p:txBody>
      </p:sp>
      <p:sp>
        <p:nvSpPr>
          <p:cNvPr id="20654" name="TextBox 96"/>
          <p:cNvSpPr txBox="1">
            <a:spLocks noChangeArrowheads="1"/>
          </p:cNvSpPr>
          <p:nvPr/>
        </p:nvSpPr>
        <p:spPr bwMode="auto">
          <a:xfrm>
            <a:off x="7072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20655" name="TextBox 97"/>
          <p:cNvSpPr txBox="1">
            <a:spLocks noChangeArrowheads="1"/>
          </p:cNvSpPr>
          <p:nvPr/>
        </p:nvSpPr>
        <p:spPr bwMode="auto">
          <a:xfrm>
            <a:off x="7072313" y="6143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99" name="Овал 98"/>
          <p:cNvSpPr/>
          <p:nvPr/>
        </p:nvSpPr>
        <p:spPr>
          <a:xfrm>
            <a:off x="8001000" y="714375"/>
            <a:ext cx="936625" cy="936625"/>
          </a:xfrm>
          <a:prstGeom prst="ellipse">
            <a:avLst/>
          </a:prstGeom>
          <a:blipFill rotWithShape="0">
            <a:blip r:embed="rId7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8286750" y="2071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8286750" y="2571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8286750" y="3071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8286750" y="3571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8286750" y="40719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8286750" y="46434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8286750" y="5143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56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643313" y="214312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86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29313" y="321468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72313" y="1643063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286750" y="1643063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00313" y="1643063"/>
            <a:ext cx="285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71688" y="3571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54" name="Овал 53"/>
          <p:cNvSpPr/>
          <p:nvPr/>
        </p:nvSpPr>
        <p:spPr>
          <a:xfrm>
            <a:off x="2143125" y="714375"/>
            <a:ext cx="936625" cy="936625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88" y="214313"/>
            <a:ext cx="7715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88" y="4214813"/>
            <a:ext cx="1571625" cy="2308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Посидим с тобою тихо.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Может час, а может два.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Говорить мы будем тихо </a:t>
            </a:r>
            <a:r>
              <a:rPr lang="ru-RU" dirty="0">
                <a:solidFill>
                  <a:schemeClr val="accent1"/>
                </a:solidFill>
              </a:rPr>
              <a:t>О</a:t>
            </a:r>
            <a:r>
              <a:rPr lang="ru-RU" dirty="0">
                <a:solidFill>
                  <a:schemeClr val="accent1"/>
                </a:solidFill>
              </a:rPr>
              <a:t>чень тихие слова.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1644" name="TextBox 58"/>
          <p:cNvSpPr txBox="1">
            <a:spLocks noChangeArrowheads="1"/>
          </p:cNvSpPr>
          <p:nvPr/>
        </p:nvSpPr>
        <p:spPr bwMode="auto">
          <a:xfrm>
            <a:off x="2500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</a:t>
            </a:r>
          </a:p>
        </p:txBody>
      </p:sp>
      <p:sp>
        <p:nvSpPr>
          <p:cNvPr id="21645" name="TextBox 59"/>
          <p:cNvSpPr txBox="1">
            <a:spLocks noChangeArrowheads="1"/>
          </p:cNvSpPr>
          <p:nvPr/>
        </p:nvSpPr>
        <p:spPr bwMode="auto">
          <a:xfrm>
            <a:off x="2500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1646" name="TextBox 60"/>
          <p:cNvSpPr txBox="1">
            <a:spLocks noChangeArrowheads="1"/>
          </p:cNvSpPr>
          <p:nvPr/>
        </p:nvSpPr>
        <p:spPr bwMode="auto">
          <a:xfrm>
            <a:off x="2500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21647" name="TextBox 61"/>
          <p:cNvSpPr txBox="1">
            <a:spLocks noChangeArrowheads="1"/>
          </p:cNvSpPr>
          <p:nvPr/>
        </p:nvSpPr>
        <p:spPr bwMode="auto">
          <a:xfrm>
            <a:off x="2500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1648" name="TextBox 62"/>
          <p:cNvSpPr txBox="1">
            <a:spLocks noChangeArrowheads="1"/>
          </p:cNvSpPr>
          <p:nvPr/>
        </p:nvSpPr>
        <p:spPr bwMode="auto">
          <a:xfrm>
            <a:off x="2500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1649" name="TextBox 63"/>
          <p:cNvSpPr txBox="1">
            <a:spLocks noChangeArrowheads="1"/>
          </p:cNvSpPr>
          <p:nvPr/>
        </p:nvSpPr>
        <p:spPr bwMode="auto">
          <a:xfrm>
            <a:off x="2500313" y="4572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21650" name="TextBox 65"/>
          <p:cNvSpPr txBox="1">
            <a:spLocks noChangeArrowheads="1"/>
          </p:cNvSpPr>
          <p:nvPr/>
        </p:nvSpPr>
        <p:spPr bwMode="auto">
          <a:xfrm>
            <a:off x="3643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</a:t>
            </a:r>
          </a:p>
        </p:txBody>
      </p:sp>
      <p:sp>
        <p:nvSpPr>
          <p:cNvPr id="21651" name="TextBox 66"/>
          <p:cNvSpPr txBox="1">
            <a:spLocks noChangeArrowheads="1"/>
          </p:cNvSpPr>
          <p:nvPr/>
        </p:nvSpPr>
        <p:spPr bwMode="auto">
          <a:xfrm>
            <a:off x="3643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21652" name="TextBox 67"/>
          <p:cNvSpPr txBox="1">
            <a:spLocks noChangeArrowheads="1"/>
          </p:cNvSpPr>
          <p:nvPr/>
        </p:nvSpPr>
        <p:spPr bwMode="auto">
          <a:xfrm>
            <a:off x="3643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21653" name="TextBox 68"/>
          <p:cNvSpPr txBox="1">
            <a:spLocks noChangeArrowheads="1"/>
          </p:cNvSpPr>
          <p:nvPr/>
        </p:nvSpPr>
        <p:spPr bwMode="auto">
          <a:xfrm>
            <a:off x="3643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1654" name="TextBox 69"/>
          <p:cNvSpPr txBox="1">
            <a:spLocks noChangeArrowheads="1"/>
          </p:cNvSpPr>
          <p:nvPr/>
        </p:nvSpPr>
        <p:spPr bwMode="auto">
          <a:xfrm>
            <a:off x="3643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658" name="TextBox 71"/>
          <p:cNvSpPr txBox="1">
            <a:spLocks noChangeArrowheads="1"/>
          </p:cNvSpPr>
          <p:nvPr/>
        </p:nvSpPr>
        <p:spPr bwMode="auto">
          <a:xfrm>
            <a:off x="3643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73" name="Овал 72"/>
          <p:cNvSpPr/>
          <p:nvPr/>
        </p:nvSpPr>
        <p:spPr>
          <a:xfrm>
            <a:off x="3286125" y="1214438"/>
            <a:ext cx="936625" cy="936625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663" name="TextBox 74"/>
          <p:cNvSpPr txBox="1">
            <a:spLocks noChangeArrowheads="1"/>
          </p:cNvSpPr>
          <p:nvPr/>
        </p:nvSpPr>
        <p:spPr bwMode="auto">
          <a:xfrm>
            <a:off x="4786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1664" name="TextBox 75"/>
          <p:cNvSpPr txBox="1">
            <a:spLocks noChangeArrowheads="1"/>
          </p:cNvSpPr>
          <p:nvPr/>
        </p:nvSpPr>
        <p:spPr bwMode="auto">
          <a:xfrm>
            <a:off x="4786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21665" name="TextBox 76"/>
          <p:cNvSpPr txBox="1">
            <a:spLocks noChangeArrowheads="1"/>
          </p:cNvSpPr>
          <p:nvPr/>
        </p:nvSpPr>
        <p:spPr bwMode="auto">
          <a:xfrm>
            <a:off x="4786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21666" name="TextBox 77"/>
          <p:cNvSpPr txBox="1">
            <a:spLocks noChangeArrowheads="1"/>
          </p:cNvSpPr>
          <p:nvPr/>
        </p:nvSpPr>
        <p:spPr bwMode="auto">
          <a:xfrm>
            <a:off x="4786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21667" name="TextBox 78"/>
          <p:cNvSpPr txBox="1">
            <a:spLocks noChangeArrowheads="1"/>
          </p:cNvSpPr>
          <p:nvPr/>
        </p:nvSpPr>
        <p:spPr bwMode="auto">
          <a:xfrm>
            <a:off x="4786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1668" name="TextBox 79"/>
          <p:cNvSpPr txBox="1">
            <a:spLocks noChangeArrowheads="1"/>
          </p:cNvSpPr>
          <p:nvPr/>
        </p:nvSpPr>
        <p:spPr bwMode="auto">
          <a:xfrm>
            <a:off x="4786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1669" name="TextBox 80"/>
          <p:cNvSpPr txBox="1">
            <a:spLocks noChangeArrowheads="1"/>
          </p:cNvSpPr>
          <p:nvPr/>
        </p:nvSpPr>
        <p:spPr bwMode="auto">
          <a:xfrm>
            <a:off x="4786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ь</a:t>
            </a:r>
          </a:p>
        </p:txBody>
      </p:sp>
      <p:sp>
        <p:nvSpPr>
          <p:cNvPr id="82" name="Овал 81"/>
          <p:cNvSpPr/>
          <p:nvPr/>
        </p:nvSpPr>
        <p:spPr>
          <a:xfrm>
            <a:off x="4500563" y="714375"/>
            <a:ext cx="936625" cy="936625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63" y="2286000"/>
            <a:ext cx="936625" cy="936625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672" name="TextBox 83"/>
          <p:cNvSpPr txBox="1">
            <a:spLocks noChangeArrowheads="1"/>
          </p:cNvSpPr>
          <p:nvPr/>
        </p:nvSpPr>
        <p:spPr bwMode="auto">
          <a:xfrm>
            <a:off x="5929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21673" name="TextBox 84"/>
          <p:cNvSpPr txBox="1">
            <a:spLocks noChangeArrowheads="1"/>
          </p:cNvSpPr>
          <p:nvPr/>
        </p:nvSpPr>
        <p:spPr bwMode="auto">
          <a:xfrm>
            <a:off x="5929313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1674" name="TextBox 85"/>
          <p:cNvSpPr txBox="1">
            <a:spLocks noChangeArrowheads="1"/>
          </p:cNvSpPr>
          <p:nvPr/>
        </p:nvSpPr>
        <p:spPr bwMode="auto">
          <a:xfrm>
            <a:off x="5929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1675" name="TextBox 86"/>
          <p:cNvSpPr txBox="1">
            <a:spLocks noChangeArrowheads="1"/>
          </p:cNvSpPr>
          <p:nvPr/>
        </p:nvSpPr>
        <p:spPr bwMode="auto">
          <a:xfrm>
            <a:off x="5929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</a:t>
            </a:r>
          </a:p>
        </p:txBody>
      </p:sp>
      <p:sp>
        <p:nvSpPr>
          <p:cNvPr id="21676" name="TextBox 87"/>
          <p:cNvSpPr txBox="1">
            <a:spLocks noChangeArrowheads="1"/>
          </p:cNvSpPr>
          <p:nvPr/>
        </p:nvSpPr>
        <p:spPr bwMode="auto">
          <a:xfrm>
            <a:off x="5929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</a:t>
            </a:r>
          </a:p>
        </p:txBody>
      </p:sp>
      <p:sp>
        <p:nvSpPr>
          <p:cNvPr id="89" name="Овал 88"/>
          <p:cNvSpPr/>
          <p:nvPr/>
        </p:nvSpPr>
        <p:spPr>
          <a:xfrm>
            <a:off x="6786563" y="714375"/>
            <a:ext cx="936625" cy="936625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678" name="TextBox 89"/>
          <p:cNvSpPr txBox="1">
            <a:spLocks noChangeArrowheads="1"/>
          </p:cNvSpPr>
          <p:nvPr/>
        </p:nvSpPr>
        <p:spPr bwMode="auto">
          <a:xfrm>
            <a:off x="7072313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</a:t>
            </a:r>
          </a:p>
        </p:txBody>
      </p:sp>
      <p:sp>
        <p:nvSpPr>
          <p:cNvPr id="21679" name="TextBox 90"/>
          <p:cNvSpPr txBox="1">
            <a:spLocks noChangeArrowheads="1"/>
          </p:cNvSpPr>
          <p:nvPr/>
        </p:nvSpPr>
        <p:spPr bwMode="auto">
          <a:xfrm>
            <a:off x="7072313" y="2571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</a:t>
            </a:r>
          </a:p>
        </p:txBody>
      </p:sp>
      <p:sp>
        <p:nvSpPr>
          <p:cNvPr id="21680" name="TextBox 91"/>
          <p:cNvSpPr txBox="1">
            <a:spLocks noChangeArrowheads="1"/>
          </p:cNvSpPr>
          <p:nvPr/>
        </p:nvSpPr>
        <p:spPr bwMode="auto">
          <a:xfrm>
            <a:off x="7072313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21681" name="TextBox 92"/>
          <p:cNvSpPr txBox="1">
            <a:spLocks noChangeArrowheads="1"/>
          </p:cNvSpPr>
          <p:nvPr/>
        </p:nvSpPr>
        <p:spPr bwMode="auto">
          <a:xfrm>
            <a:off x="70723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</a:t>
            </a:r>
          </a:p>
        </p:txBody>
      </p:sp>
      <p:sp>
        <p:nvSpPr>
          <p:cNvPr id="21682" name="TextBox 93"/>
          <p:cNvSpPr txBox="1">
            <a:spLocks noChangeArrowheads="1"/>
          </p:cNvSpPr>
          <p:nvPr/>
        </p:nvSpPr>
        <p:spPr bwMode="auto">
          <a:xfrm>
            <a:off x="7072313" y="41433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л</a:t>
            </a:r>
          </a:p>
        </p:txBody>
      </p:sp>
      <p:sp>
        <p:nvSpPr>
          <p:cNvPr id="21683" name="TextBox 94"/>
          <p:cNvSpPr txBox="1">
            <a:spLocks noChangeArrowheads="1"/>
          </p:cNvSpPr>
          <p:nvPr/>
        </p:nvSpPr>
        <p:spPr bwMode="auto">
          <a:xfrm>
            <a:off x="7072313" y="46434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21684" name="TextBox 95"/>
          <p:cNvSpPr txBox="1">
            <a:spLocks noChangeArrowheads="1"/>
          </p:cNvSpPr>
          <p:nvPr/>
        </p:nvSpPr>
        <p:spPr bwMode="auto">
          <a:xfrm>
            <a:off x="7072313" y="5143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</a:t>
            </a:r>
          </a:p>
        </p:txBody>
      </p:sp>
      <p:sp>
        <p:nvSpPr>
          <p:cNvPr id="21685" name="TextBox 96"/>
          <p:cNvSpPr txBox="1">
            <a:spLocks noChangeArrowheads="1"/>
          </p:cNvSpPr>
          <p:nvPr/>
        </p:nvSpPr>
        <p:spPr bwMode="auto">
          <a:xfrm>
            <a:off x="7072313" y="56435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21686" name="TextBox 97"/>
          <p:cNvSpPr txBox="1">
            <a:spLocks noChangeArrowheads="1"/>
          </p:cNvSpPr>
          <p:nvPr/>
        </p:nvSpPr>
        <p:spPr bwMode="auto">
          <a:xfrm>
            <a:off x="7072313" y="6143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99" name="Овал 98"/>
          <p:cNvSpPr/>
          <p:nvPr/>
        </p:nvSpPr>
        <p:spPr>
          <a:xfrm>
            <a:off x="8001000" y="714375"/>
            <a:ext cx="936625" cy="936625"/>
          </a:xfrm>
          <a:prstGeom prst="ellipse">
            <a:avLst/>
          </a:prstGeom>
          <a:blipFill rotWithShape="0">
            <a:blip r:embed="rId7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688" name="TextBox 99"/>
          <p:cNvSpPr txBox="1">
            <a:spLocks noChangeArrowheads="1"/>
          </p:cNvSpPr>
          <p:nvPr/>
        </p:nvSpPr>
        <p:spPr bwMode="auto">
          <a:xfrm>
            <a:off x="8286750" y="2071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  <p:sp>
        <p:nvSpPr>
          <p:cNvPr id="21689" name="TextBox 100"/>
          <p:cNvSpPr txBox="1">
            <a:spLocks noChangeArrowheads="1"/>
          </p:cNvSpPr>
          <p:nvPr/>
        </p:nvSpPr>
        <p:spPr bwMode="auto">
          <a:xfrm>
            <a:off x="8286750" y="2571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</a:t>
            </a:r>
          </a:p>
        </p:txBody>
      </p:sp>
      <p:sp>
        <p:nvSpPr>
          <p:cNvPr id="21690" name="TextBox 101"/>
          <p:cNvSpPr txBox="1">
            <a:spLocks noChangeArrowheads="1"/>
          </p:cNvSpPr>
          <p:nvPr/>
        </p:nvSpPr>
        <p:spPr bwMode="auto">
          <a:xfrm>
            <a:off x="8286750" y="3071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21691" name="TextBox 102"/>
          <p:cNvSpPr txBox="1">
            <a:spLocks noChangeArrowheads="1"/>
          </p:cNvSpPr>
          <p:nvPr/>
        </p:nvSpPr>
        <p:spPr bwMode="auto">
          <a:xfrm>
            <a:off x="8286750" y="3571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21692" name="TextBox 103"/>
          <p:cNvSpPr txBox="1">
            <a:spLocks noChangeArrowheads="1"/>
          </p:cNvSpPr>
          <p:nvPr/>
        </p:nvSpPr>
        <p:spPr bwMode="auto">
          <a:xfrm>
            <a:off x="8286750" y="40719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</a:t>
            </a:r>
          </a:p>
        </p:txBody>
      </p:sp>
      <p:sp>
        <p:nvSpPr>
          <p:cNvPr id="21693" name="TextBox 104"/>
          <p:cNvSpPr txBox="1">
            <a:spLocks noChangeArrowheads="1"/>
          </p:cNvSpPr>
          <p:nvPr/>
        </p:nvSpPr>
        <p:spPr bwMode="auto">
          <a:xfrm>
            <a:off x="8286750" y="46434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е</a:t>
            </a:r>
          </a:p>
        </p:txBody>
      </p:sp>
      <p:sp>
        <p:nvSpPr>
          <p:cNvPr id="21694" name="TextBox 105"/>
          <p:cNvSpPr txBox="1">
            <a:spLocks noChangeArrowheads="1"/>
          </p:cNvSpPr>
          <p:nvPr/>
        </p:nvSpPr>
        <p:spPr bwMode="auto">
          <a:xfrm>
            <a:off x="8286750" y="5143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</a:t>
            </a:r>
          </a:p>
        </p:txBody>
      </p:sp>
      <p:sp>
        <p:nvSpPr>
          <p:cNvPr id="107" name="Овал 106"/>
          <p:cNvSpPr/>
          <p:nvPr/>
        </p:nvSpPr>
        <p:spPr>
          <a:xfrm>
            <a:off x="1143000" y="3214688"/>
            <a:ext cx="936625" cy="936625"/>
          </a:xfrm>
          <a:prstGeom prst="ellipse">
            <a:avLst/>
          </a:prstGeom>
          <a:blipFill rotWithShape="0">
            <a:blip r:embed="rId8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30718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42148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53578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й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5008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7643813" y="3571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56" grpId="0" animBg="1"/>
      <p:bldP spid="108" grpId="0"/>
      <p:bldP spid="109" grpId="0"/>
      <p:bldP spid="110" grpId="0"/>
      <p:bldP spid="111" grpId="0"/>
      <p:bldP spid="1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367</Words>
  <Application>Microsoft Office PowerPoint</Application>
  <PresentationFormat>Экран (4:3)</PresentationFormat>
  <Paragraphs>267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Academia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С</dc:creator>
  <cp:lastModifiedBy>я</cp:lastModifiedBy>
  <cp:revision>28</cp:revision>
  <dcterms:created xsi:type="dcterms:W3CDTF">2011-04-12T12:07:21Z</dcterms:created>
  <dcterms:modified xsi:type="dcterms:W3CDTF">2013-07-31T05:13:03Z</dcterms:modified>
</cp:coreProperties>
</file>