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8" r:id="rId8"/>
    <p:sldId id="284" r:id="rId9"/>
    <p:sldId id="289" r:id="rId10"/>
    <p:sldId id="290" r:id="rId11"/>
    <p:sldId id="295" r:id="rId12"/>
    <p:sldId id="29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3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2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13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46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5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00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0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3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0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7A0B-57BE-4921-92EF-44FC401906A4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7DBA3-2E4F-434D-8FF2-4966E2169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9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83568" y="764704"/>
            <a:ext cx="7488832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–детский сад № 2 «Солнышко»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с.Красное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«Развитие речи дошкольников в условиях реализации ФГОС ДО»</a:t>
            </a:r>
            <a:b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Инютина Н.В.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endParaRPr lang="ru-RU" sz="4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62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 –дидактические пособия:</a:t>
            </a:r>
            <a:endParaRPr lang="ru-RU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 algn="just">
              <a:buFont typeface="Wingdings 2" pitchFamily="18" charset="2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«Грамматика в картинках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 «Антонимы. Глаголы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«Антонимы.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Прилагательные»; «Говори правильно»; «Множественное число»; «Многозначные слова»; «Один-много»; «Словообразование»; «Ударение».</a:t>
            </a:r>
          </a:p>
          <a:p>
            <a:pPr algn="just">
              <a:buFont typeface="Wingdings 2" pitchFamily="18" charset="2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в детском саду.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Гербова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В.В.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или неправильно.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Гербова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В.В.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«Рассказы по картинкам»: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«Колобок»; «Курочка Ряба»; «Репка»; «Теремок».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 2" pitchFamily="18" charset="2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Плакаты: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«Алфавит»; «Английский алфавит»; «Немецкий алфавит».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78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по развитию речи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&amp;Dcy;&amp;icy;&amp;dcy;&amp;acy;&amp;kcy;&amp;tcy;&amp;icy;&amp;chcy;&amp;iecy;&amp;scy;&amp;kcy;&amp;acy;&amp;yacy; &amp;icy;&amp;gcy;&amp;rcy;&amp;acy; «&amp;IEcy;&amp;dcy;&amp;iecy;&amp;mcy; &amp;vcy; &amp;Gcy;&amp;ocy;&amp;scy;&amp;tcy;&amp;icy;»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62358"/>
            <a:ext cx="2664296" cy="20030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amp;Dcy;&amp;icy;&amp;dcy;&amp;acy;&amp;kcy;&amp;tcy;&amp;icy;&amp;chcy;&amp;iecy;&amp;scy;&amp;kcy;&amp;acy;&amp;yacy; &amp;icy;&amp;gcy;&amp;rcy;&amp;acy; «&amp;Ncy;&amp;acy;&amp;dcy;&amp;ocy; &amp;ncy;&amp;iecy; &amp;ncy;&amp;acy;&amp;dcy;&amp;ocy;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52736"/>
            <a:ext cx="2448272" cy="18384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11960" y="2909564"/>
            <a:ext cx="48965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«Надо не надо»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«Надо не надо»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игровых имитаций дать почувствовать сопричастность всему живому и прекрасному.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Вызвать у детей познавательный интерес к окружающему миру;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Формировать умение выделять, характеризовать и описывать действия;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Уточнять и конкретизировать представления детей о характерных признаках предметов;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Активизировать речь детей;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Учить анализировать, делать выводы;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Развивать внимание, память, наблюдательность, любознательность;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Воспитывать бережное отношение и интерес к природе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12084"/>
            <a:ext cx="38884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игры выделение первого или последнего звуков в слове, а также качественная характеристика этих звуков. Воспитатель предлагает помочь героям отправиться в путешествие или в гости. Для этого надо разместить их в автобусы. При этом героя, название которого начинается (или оканчивается) на гласный звук. надо посадить в автобус с красной эмблемой; героя, название которого начинается (или оканчивается) на согласный твёрдый звук, надо посадить в автобус с синей эмблемой; героя, название которого начинается (или оканчивается) на согласный мягкий звук, надо посадить в автобус с зелёной эмблемой. Воспитатель обращает внимание и на умение детей выделять заданный звук интонационно. </a:t>
            </a:r>
          </a:p>
        </p:txBody>
      </p:sp>
    </p:spTree>
    <p:extLst>
      <p:ext uri="{BB962C8B-B14F-4D97-AF65-F5344CB8AC3E}">
        <p14:creationId xmlns:p14="http://schemas.microsoft.com/office/powerpoint/2010/main" val="21624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важнейших вопросов воспитания и развития ребенка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От того, насколько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развита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успех его обучения в школе и успех его развития в целом. </a:t>
            </a:r>
          </a:p>
        </p:txBody>
      </p:sp>
      <p:pic>
        <p:nvPicPr>
          <p:cNvPr id="7170" name="Picture 2" descr="http://www.maam.ru/upload/blogs/48ab174c678e00861e4c39e0aad0bc2d.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2016156" cy="15175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matveyrybka.ucoz.ru/_nw/10/525095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47628"/>
            <a:ext cx="2112234" cy="1584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manyanya.com.ua/images/photos/zaniattia/kompleksnie/4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804552"/>
            <a:ext cx="1998249" cy="1498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&amp;Kcy;&amp;ocy;&amp;mcy;&amp;pcy;&amp;lcy;&amp;iecy;&amp;kcy;&amp;scy;&amp;ncy;&amp;ycy;&amp;iecy; &amp;zcy;&amp;acy;&amp;ncy;&amp;yacy;&amp;tcy;&amp;icy;&amp;yacy;  &amp;vcy; &amp;dcy;&amp;iecy;&amp;tcy;&amp;scy;&amp;kcy;&amp;ocy;&amp;mcy; &amp;scy;&amp;acy;&amp;dcy;&amp;ucy; &amp;pcy;&amp;rcy;&amp;ocy;&amp;vcy;&amp;ocy;&amp;dcy;&amp;yacy;&amp;tcy;&amp;scy;&amp;yacy; &amp;pcy;&amp;ocy; &amp;rcy;&amp;acy;&amp;zcy;&amp;vcy;&amp;icy;&amp;tcy;&amp;icy;&amp;yucy; &amp;rcy;&amp;iecy;&amp;chcy;&amp;icy;, &amp;mcy;&amp;ucy;&amp;zcy;&amp;ycy;&amp;kcy;&amp;iecy;, &amp;lcy;&amp;iecy;&amp;pcy;&amp;kcy;&amp;iecy;, &amp;rcy;&amp;icy;&amp;scy;&amp;ocy;&amp;vcy;&amp;acy;&amp;ncy;&amp;icy;&amp;yucy;, &amp;acy;&amp;pcy;&amp;pcy;&amp;lcy;&amp;icy;&amp;kcy;&amp;acy;&amp;tscy;&amp;icy;&amp;icy;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5" y="4363028"/>
            <a:ext cx="2143125" cy="18335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&amp;zcy;&amp;acy;&amp;ncy;&amp;yacy;&amp;tcy;&amp;icy;&amp;yacy; &amp;pcy;&amp;ocy; &amp;rcy;&amp;acy;&amp;zcy;&amp;vcy;&amp;icy;&amp;tcy;&amp;icy;&amp;yucy; &amp;vcy;&amp;ocy;&amp;ocy;&amp;bcy;&amp;rcy;&amp;acy;&amp;zhcy;&amp;iecy;&amp;ncy;&amp;icy;&amp;ya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957" y="4474946"/>
            <a:ext cx="2143125" cy="16097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9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5809" y="1309422"/>
            <a:ext cx="8229600" cy="135416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РЕЧИ»  В СОДЕРЖАНИИ ФГОС ДО</a:t>
            </a:r>
            <a:b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284984"/>
            <a:ext cx="7776865" cy="2160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–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Обеспечить своевременное и эффективное развитие речи как средства общения, познания, самовыражения ребёнка, становление разных видов детской деятельности, на основе овладения языком своего народа.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463988" y="2492896"/>
            <a:ext cx="324036" cy="671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8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«РАЗВИТИЕ РЕЧИ» ВКЛЮЧАЕТ</a:t>
            </a:r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словаря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звуковой культуры речи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грамматического строя речи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 речи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элементарного осознания явлений языка и речи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слуха, развитие мелкой моторики руки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5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b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РЕЧИ» </a:t>
            </a:r>
            <a:endParaRPr lang="ru-RU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направления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16704"/>
              </p:ext>
            </p:extLst>
          </p:nvPr>
        </p:nvGraphicFramePr>
        <p:xfrm>
          <a:off x="827584" y="2996952"/>
          <a:ext cx="648072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28803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Развивающая речевая среда</a:t>
                      </a:r>
                      <a:endParaRPr lang="ru-RU" dirty="0"/>
                    </a:p>
                  </a:txBody>
                  <a:tcPr vert="vert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560778"/>
              </p:ext>
            </p:extLst>
          </p:nvPr>
        </p:nvGraphicFramePr>
        <p:xfrm>
          <a:off x="2051720" y="2996952"/>
          <a:ext cx="648072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28803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Формирование словаря</a:t>
                      </a:r>
                      <a:endParaRPr lang="ru-RU" dirty="0"/>
                    </a:p>
                  </a:txBody>
                  <a:tcPr vert="vert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57976"/>
              </p:ext>
            </p:extLst>
          </p:nvPr>
        </p:nvGraphicFramePr>
        <p:xfrm>
          <a:off x="3275856" y="2996952"/>
          <a:ext cx="648072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28803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Звуковая культура речи</a:t>
                      </a:r>
                      <a:endParaRPr lang="ru-RU" dirty="0"/>
                    </a:p>
                  </a:txBody>
                  <a:tcPr vert="vert"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62353"/>
              </p:ext>
            </p:extLst>
          </p:nvPr>
        </p:nvGraphicFramePr>
        <p:xfrm>
          <a:off x="4499992" y="2996952"/>
          <a:ext cx="648072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28803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Грамматический строй речи</a:t>
                      </a:r>
                      <a:endParaRPr lang="ru-RU" dirty="0"/>
                    </a:p>
                  </a:txBody>
                  <a:tcPr vert="vert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268302"/>
              </p:ext>
            </p:extLst>
          </p:nvPr>
        </p:nvGraphicFramePr>
        <p:xfrm>
          <a:off x="5652120" y="2996952"/>
          <a:ext cx="648072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28803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Связная речь</a:t>
                      </a:r>
                      <a:endParaRPr lang="ru-RU" dirty="0"/>
                    </a:p>
                  </a:txBody>
                  <a:tcPr vert="vert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11631"/>
              </p:ext>
            </p:extLst>
          </p:nvPr>
        </p:nvGraphicFramePr>
        <p:xfrm>
          <a:off x="6876256" y="2996952"/>
          <a:ext cx="648072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</a:tblGrid>
              <a:tr h="28803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Подготовка</a:t>
                      </a:r>
                      <a:r>
                        <a:rPr lang="ru-RU" baseline="0" dirty="0" smtClean="0"/>
                        <a:t> к обучению грамоте</a:t>
                      </a:r>
                      <a:endParaRPr lang="ru-RU" dirty="0"/>
                    </a:p>
                  </a:txBody>
                  <a:tcPr vert="vert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4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0223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РАЗВИТИЯ РЕЧИ:</a:t>
            </a:r>
            <a:b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4103" y="1885280"/>
            <a:ext cx="8202066" cy="823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структурных компонентов системы языка – фонетического, лексического, грамматического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0317" y="2990096"/>
            <a:ext cx="8208516" cy="942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владения языком в его коммуникативной функции – развитие связной речи, двух форм речевого общения – диалога и монолога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4103" y="4158600"/>
            <a:ext cx="8208516" cy="85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способности к элементарному осознанию явлений языка и речи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137" y="1412776"/>
            <a:ext cx="3968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3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ОРГАНИЗАЦИИ РАБОТЫ ПО РАЗВИТИЮ РЕЧИ</a:t>
            </a:r>
            <a:endParaRPr lang="ru-RU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591" y="1995270"/>
            <a:ext cx="8338218" cy="382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Принцип коммуникативно-</a:t>
            </a:r>
            <a:r>
              <a:rPr lang="ru-RU" dirty="0" err="1"/>
              <a:t>деятельностного</a:t>
            </a:r>
            <a:r>
              <a:rPr lang="ru-RU" dirty="0"/>
              <a:t> подхода к развитию </a:t>
            </a:r>
            <a:r>
              <a:rPr lang="ru-RU" dirty="0" smtClean="0"/>
              <a:t>речи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591" y="2541176"/>
            <a:ext cx="833821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Принцип развития языкового чутья («чувства языка»)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7591" y="3140968"/>
            <a:ext cx="83714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Принцип формирования элементарного осознания явлений </a:t>
            </a:r>
            <a:r>
              <a:rPr lang="ru-RU" dirty="0" err="1"/>
              <a:t>языка</a:t>
            </a:r>
            <a:r>
              <a:rPr lang="ru-RU" dirty="0" err="1" smtClean="0"/>
              <a:t>активной</a:t>
            </a:r>
            <a:r>
              <a:rPr lang="ru-RU" dirty="0" smtClean="0"/>
              <a:t> речевой деятельности детей, речевое сопровождение перцептивных действий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7648" y="4039690"/>
            <a:ext cx="8354837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Принцип взаимосвязи работы над различными сторонами речи, развития речи как целостного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7591" y="1340768"/>
            <a:ext cx="83760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Принцип взаимосвязи сенсорного, умственного и речевого развития детей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7591" y="4881436"/>
            <a:ext cx="8376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Принцип обогащения мотивации речевой деятельности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7591" y="5733256"/>
            <a:ext cx="8376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Принцип обеспечения активной речевой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78756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378" y="54868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РАЗВИТИЯ РЕЧИ: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333" y="1079594"/>
            <a:ext cx="8136904" cy="1485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непосредственное наблюдение и его разновидности (наблюдение в природе, экскурсии);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опосредованное наблюдение (изобразительная  наглядность: рассматривание игрушек и картин, рассказывание по игрушкам и картинам)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4835" y="2881002"/>
            <a:ext cx="8161659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Словесные: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чтение и рассказывание художественных произведений;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заучивание наизусть;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пересказ;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обобщающая беседа;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рассказывание без опоры на наглядный материал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4835" y="4725144"/>
            <a:ext cx="816166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Практические: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дидактические игры;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игры-драматизации;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инсценировки;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дидактические упражнения;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пластические этюды;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хороводные игры</a:t>
            </a:r>
          </a:p>
        </p:txBody>
      </p:sp>
    </p:spTree>
    <p:extLst>
      <p:ext uri="{BB962C8B-B14F-4D97-AF65-F5344CB8AC3E}">
        <p14:creationId xmlns:p14="http://schemas.microsoft.com/office/powerpoint/2010/main" val="42508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6856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РАБОТЫ ПО РАЗВИТИЮ  РЕЧИ</a:t>
            </a:r>
            <a:endParaRPr lang="ru-RU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82089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Общение взрослых и детей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348880"/>
            <a:ext cx="82089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Культурная языковая среда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996952"/>
            <a:ext cx="82089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Обучение родной речи в ходе совместной образовательной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453" y="3537012"/>
            <a:ext cx="82089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Художественная литература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149080"/>
            <a:ext cx="82089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Изобразительное искусство, музыка, театр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725144"/>
            <a:ext cx="82089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Занятия по другим разделам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1384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4765"/>
            <a:ext cx="7056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“Без игры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может быть полноценного умственного развития.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огромное светлое окно, через которое в духовный мир ребенка вливается живительный поток представлений, понятий. Игра- это искра, зажигающая огонек пытливости и любознательности.” ( В.А.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Сухомлинский)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 ФОРМА  РАБОТЫ С ДОШКОЛЬНИКАМИ  -  ИГРА </a:t>
            </a:r>
            <a:endParaRPr lang="ru-RU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1205</TotalTime>
  <Words>725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         МБДОУ ЦРР –детский сад № 2 «Солнышко» с.Красное     Тема: «Развитие речи дошкольников в условиях реализации ФГОС ДО»  Подготовила: старший воспитатель Инютина Н.В.                               </vt:lpstr>
      <vt:lpstr>ОБРАЗОВАТЕЛЬНАЯ ОБЛАСТЬ       «РАЗВИТИЕ РЕЧИ»  В СОДЕРЖАНИИ ФГОС ДО </vt:lpstr>
      <vt:lpstr>ОБРАЗОВАТЕЛЬНАЯ ОБЛАСТЬ «РАЗВИТИЕ РЕЧИ» ВКЛЮЧАЕТ:</vt:lpstr>
      <vt:lpstr>ОБРАЗОВАТЕЛЬНАЯ ОБЛАСТЬ  «РАЗВИТИЕ РЕЧИ» </vt:lpstr>
      <vt:lpstr>ЗАДАЧИ РАЗВИТИЯ РЕЧИ: </vt:lpstr>
      <vt:lpstr>ПРИНЦИПЫ ОРГАНИЗАЦИИ РАБОТЫ ПО РАЗВИТИЮ РЕЧИ</vt:lpstr>
      <vt:lpstr>Презентация PowerPoint</vt:lpstr>
      <vt:lpstr>СРЕДСТВА РАБОТЫ ПО РАЗВИТИЮ  РЕЧИ</vt:lpstr>
      <vt:lpstr>ОСНОВНАЯ  ФОРМА  РАБОТЫ С ДОШКОЛЬНИКАМИ  -  ИГРА </vt:lpstr>
      <vt:lpstr>Наглядно –дидактические пособия:</vt:lpstr>
      <vt:lpstr> Игры по развитию речи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Тема: «Познавательное развитие дошкольников в условиях реализации ФГОС ДО»</dc:title>
  <dc:creator>Ольга Николаевна</dc:creator>
  <cp:lastModifiedBy>Admin</cp:lastModifiedBy>
  <cp:revision>80</cp:revision>
  <dcterms:created xsi:type="dcterms:W3CDTF">2014-11-19T14:01:47Z</dcterms:created>
  <dcterms:modified xsi:type="dcterms:W3CDTF">2017-01-17T07:36:59Z</dcterms:modified>
</cp:coreProperties>
</file>