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5" r:id="rId13"/>
    <p:sldId id="266" r:id="rId14"/>
    <p:sldId id="26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7C80"/>
    <a:srgbClr val="FF6600"/>
    <a:srgbClr val="0066FF"/>
    <a:srgbClr val="FFCC99"/>
    <a:srgbClr val="99FF66"/>
    <a:srgbClr val="FFFF99"/>
    <a:srgbClr val="FFCC66"/>
    <a:srgbClr val="A50021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вочка с лейкой на пляже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88024" y="980728"/>
            <a:ext cx="3910007" cy="4756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СТИХИ О ПЕСКЕ</a:t>
            </a: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Приложение  №2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проекту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« Волшебный песок»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277563"/>
            <a:ext cx="30243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сижу в песке, пока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жарит блинчики.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из глины и песка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глинчики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Глинчики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песочные,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Вкусные и сочные!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связной\Desktop\НИНА\kineticheskiy-pe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6805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562146"/>
            <a:ext cx="4320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Что-то можно в нём зарыть,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нему люблю ходить,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нём поспать часок.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Угадали что? - ... (песок)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связной\Desktop\НИНА\24557d1c63becc146839362e7cbc4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03244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руки мы берем совочек,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Сыплем желтенький песочек.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Помогай мне, не ленись!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куличик, получись!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связной\Desktop\НИНА\kinetic-pesok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46449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66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980439"/>
            <a:ext cx="37444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Чистый, жёлтый и сырой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Хочешь — рой, А хочешь — строй,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Хочешь — куклам испеки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Золотые пирожки.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Приходите к нам, ребята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забудьте взять лопаты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Экскаваторы, совки,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Вёдра и грузовики.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и крики, тут и смех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работа есть у всех.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связной\Desktop\НИНА\detsad-91396-1426325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43180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7C8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не сердятся родители,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измажутся строители,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Потому что  тот, кто строит,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Тот чего-нибудь да стоит!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не важно, что пока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домик из песка!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связной\Desktop\НИНА\8aeaef281837da5a0e768cdcad3b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80728"/>
            <a:ext cx="463488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66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НИНА\QByhdpV4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39248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582341"/>
            <a:ext cx="36724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Мы на пляже вместе с мамой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Возвели песчаный замок: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Стены, лестницы, бойницы,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Башня круто в высь стремится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Перед замком вырыт ров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Для защиты от врагов.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Через ров проложен мост,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У ворот поставлен пост.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Вот бы у морской водицы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В этом замке поселиться.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Жаль, что скоро уезжать…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Как его с собою взять?</a:t>
            </a:r>
            <a:br>
              <a:rPr lang="ru-RU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строим из песка,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башня высока.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ворота будут тоже,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а жить там будет... ежик!       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связной\Desktop\НИНА\tq6m_WH0PQ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5"/>
            <a:ext cx="4176464" cy="453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привезли песочек в сад,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этому – безумно рад!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ним буду целый день играть,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Лепить куличик, загорать!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Наделаю в песке ходы,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 налью туда воды.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Построю для машин гараж,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новый домик, и шалаш!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Песочных куличей – не ем,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 что ж я, маленький совсем?!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связной\Desktop\НИНА\detsad-313025-1439034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39248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30963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Морскими песками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Песочницы полны,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глажу руками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Песочные волны.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Песочные воды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Заманчиво зыбки,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 плавают плавно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Песочные рыбки.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песочных волнах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я готов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Немало счастливых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Песочных часов!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может услышу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где-то на дне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Солёное море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Дышит во сне.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язной\Desktop\НИНА\kineticheskyy-pesok-formy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350" y="980728"/>
            <a:ext cx="4971524" cy="5040560"/>
          </a:xfrm>
          <a:prstGeom prst="rect">
            <a:avLst/>
          </a:prstGeom>
          <a:solidFill>
            <a:srgbClr val="00B0F0"/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40324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Лежал песок,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Скучал песок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 тысяч лет, наверно.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был ужасно одинок,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это было скверно.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 радость были песни гроз,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 радость - дождь из тучек.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Скучал в жару, скучал в мороз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Весь мир песку был скучен...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так ещё сто тысяч лет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Хранил бы он унынье,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был доставлен к нам чуть свет,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 скучает, вовсе нет,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песочнице отныне.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связной\Desktop\НИНА\cd184d0de9914f23c1b0c4222d021b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32048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3456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не ем, я не сплю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куличики леплю.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песочке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воды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Встали ровные ряды.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Свежий воздух, море, лето...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Жарким солнышком согреты,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Вырастают куличи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Крепыши и силачи!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Силачей из песка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Огромное количество!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храбрые войска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Песочного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Куличества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связной\Desktop\НИНА\7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468052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Андрюша с Васенькой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 хоть куда.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Везут в машинах красненьких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Песок туда-сюда.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Бывают столкновения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это не беда.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Ссора – на мгновение,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дружба навсегда.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настоящая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Кипит работа тут.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люди работящие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песочнице растут.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связной\Desktop\НИНА\main_banne_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5"/>
            <a:ext cx="453650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камней он появился,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Зёрнами на свет явился: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Жёлтый, красный, белый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светло-серый.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морской он, то – речной.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Отгадайте, кто такой!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связной\Desktop\НИНА\7b86039f7c5bfbea15b93afd56533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10445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FF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107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связной</cp:lastModifiedBy>
  <cp:revision>16</cp:revision>
  <dcterms:created xsi:type="dcterms:W3CDTF">2016-11-18T19:36:48Z</dcterms:created>
  <dcterms:modified xsi:type="dcterms:W3CDTF">2016-11-19T15:15:05Z</dcterms:modified>
</cp:coreProperties>
</file>