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67" r:id="rId15"/>
    <p:sldId id="262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C8AF-2410-4182-9519-BC6146185384}" type="datetimeFigureOut">
              <a:rPr lang="ru-RU" smtClean="0"/>
              <a:t>вт 17.01.17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BEA7-C114-436A-B5EE-DF9362357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975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C8AF-2410-4182-9519-BC6146185384}" type="datetimeFigureOut">
              <a:rPr lang="ru-RU" smtClean="0"/>
              <a:t>вт 17.01.17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BEA7-C114-436A-B5EE-DF9362357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78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C8AF-2410-4182-9519-BC6146185384}" type="datetimeFigureOut">
              <a:rPr lang="ru-RU" smtClean="0"/>
              <a:t>вт 17.01.17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BEA7-C114-436A-B5EE-DF9362357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0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C8AF-2410-4182-9519-BC6146185384}" type="datetimeFigureOut">
              <a:rPr lang="ru-RU" smtClean="0"/>
              <a:t>вт 17.01.17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BEA7-C114-436A-B5EE-DF9362357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17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C8AF-2410-4182-9519-BC6146185384}" type="datetimeFigureOut">
              <a:rPr lang="ru-RU" smtClean="0"/>
              <a:t>вт 17.01.17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BEA7-C114-436A-B5EE-DF9362357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07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C8AF-2410-4182-9519-BC6146185384}" type="datetimeFigureOut">
              <a:rPr lang="ru-RU" smtClean="0"/>
              <a:t>вт 17.01.17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BEA7-C114-436A-B5EE-DF9362357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54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C8AF-2410-4182-9519-BC6146185384}" type="datetimeFigureOut">
              <a:rPr lang="ru-RU" smtClean="0"/>
              <a:t>вт 17.01.17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BEA7-C114-436A-B5EE-DF9362357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61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C8AF-2410-4182-9519-BC6146185384}" type="datetimeFigureOut">
              <a:rPr lang="ru-RU" smtClean="0"/>
              <a:t>вт 17.01.17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BEA7-C114-436A-B5EE-DF9362357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75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C8AF-2410-4182-9519-BC6146185384}" type="datetimeFigureOut">
              <a:rPr lang="ru-RU" smtClean="0"/>
              <a:t>вт 17.01.17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BEA7-C114-436A-B5EE-DF9362357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2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C8AF-2410-4182-9519-BC6146185384}" type="datetimeFigureOut">
              <a:rPr lang="ru-RU" smtClean="0"/>
              <a:t>вт 17.01.17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BEA7-C114-436A-B5EE-DF9362357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028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C8AF-2410-4182-9519-BC6146185384}" type="datetimeFigureOut">
              <a:rPr lang="ru-RU" smtClean="0"/>
              <a:t>вт 17.01.17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BEA7-C114-436A-B5EE-DF9362357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BC8AF-2410-4182-9519-BC6146185384}" type="datetimeFigureOut">
              <a:rPr lang="ru-RU" smtClean="0"/>
              <a:t>вт 17.01.17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BEA7-C114-436A-B5EE-DF9362357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15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ncy_img" descr="http://nachalo4ka.ru/wp-content/uploads/2014/11/shablon-novogodniy-1.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293096"/>
            <a:ext cx="7200800" cy="223224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Исследовательский проект подготовительной группы </a:t>
            </a:r>
          </a:p>
          <a:p>
            <a:r>
              <a:rPr lang="ru-RU" b="1" dirty="0">
                <a:solidFill>
                  <a:srgbClr val="FF0000"/>
                </a:solidFill>
              </a:rPr>
              <a:t>МБДОУ </a:t>
            </a:r>
            <a:r>
              <a:rPr lang="ru-RU" b="1" dirty="0" smtClean="0">
                <a:solidFill>
                  <a:srgbClr val="FF0000"/>
                </a:solidFill>
              </a:rPr>
              <a:t>-   </a:t>
            </a:r>
            <a:r>
              <a:rPr lang="ru-RU" b="1" dirty="0">
                <a:solidFill>
                  <a:srgbClr val="FF0000"/>
                </a:solidFill>
              </a:rPr>
              <a:t>ЦРР   детский сад   №2 «</a:t>
            </a:r>
            <a:r>
              <a:rPr lang="ru-RU" b="1" dirty="0" smtClean="0">
                <a:solidFill>
                  <a:srgbClr val="FF0000"/>
                </a:solidFill>
              </a:rPr>
              <a:t>Солнышко</a:t>
            </a:r>
            <a:r>
              <a:rPr lang="ru-RU" b="1" dirty="0" smtClean="0">
                <a:solidFill>
                  <a:srgbClr val="FF0000"/>
                </a:solidFill>
              </a:rPr>
              <a:t>» </a:t>
            </a:r>
            <a:r>
              <a:rPr lang="ru-RU" b="1" dirty="0" err="1" smtClean="0">
                <a:solidFill>
                  <a:srgbClr val="FF0000"/>
                </a:solidFill>
              </a:rPr>
              <a:t>с.Красное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Воспитатель – </a:t>
            </a:r>
            <a:r>
              <a:rPr lang="ru-RU" b="1" dirty="0" err="1" smtClean="0">
                <a:solidFill>
                  <a:srgbClr val="FF0000"/>
                </a:solidFill>
              </a:rPr>
              <a:t>Кострикина</a:t>
            </a:r>
            <a:r>
              <a:rPr lang="ru-RU" b="1" dirty="0" smtClean="0">
                <a:solidFill>
                  <a:srgbClr val="FF0000"/>
                </a:solidFill>
              </a:rPr>
              <a:t> Ю.П.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5" y="1628800"/>
            <a:ext cx="77910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Дедушка Мороз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кто он?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http://topslide.ru/files/203/268/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1" t="18500" r="2613" b="6500"/>
          <a:stretch/>
        </p:blipFill>
        <p:spPr bwMode="auto">
          <a:xfrm>
            <a:off x="6689081" y="2636912"/>
            <a:ext cx="210237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14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ncy_img" descr="http://nachalo4ka.ru/wp-content/uploads/2014/11/shablon-novogodniy-2.3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3" b="7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764704"/>
            <a:ext cx="4176464" cy="4320480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 Франции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два Деда Мороза. Одного зовут Пэр-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Ноэль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что означает «Отец Рождество». Он добрый и приносит детям подарки в корзине.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Второго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зовут Шаланд. Этот бородач носит меховую шапку и тёплый дорожный плащ. В его корзине спрятаны розги для непослушных и ленивых детей.</a:t>
            </a:r>
          </a:p>
        </p:txBody>
      </p:sp>
      <p:pic>
        <p:nvPicPr>
          <p:cNvPr id="5" name="Рисунок 4" descr="http://topslide.ru/files/203/268/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" r="66418"/>
          <a:stretch/>
        </p:blipFill>
        <p:spPr bwMode="auto">
          <a:xfrm>
            <a:off x="323528" y="188640"/>
            <a:ext cx="2592288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topslide.ru/files/203/268/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30" t="41500" r="3358" b="4000"/>
          <a:stretch/>
        </p:blipFill>
        <p:spPr bwMode="auto">
          <a:xfrm>
            <a:off x="7164288" y="4012370"/>
            <a:ext cx="1872208" cy="2406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15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ncy_img" descr="http://nachalo4ka.ru/wp-content/uploads/2014/11/shablon-novogodniy-2.3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3" b="7008"/>
          <a:stretch/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704856" cy="1570186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Швеции два Деда Мороза: дедушка с крючковатым носом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Юлтомтен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 карлик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Юлниссаар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Оба под Новый год оставляют подарки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подоконниках.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topslide.ru/files/203/268/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t="37073" r="58582"/>
          <a:stretch/>
        </p:blipFill>
        <p:spPr bwMode="auto">
          <a:xfrm>
            <a:off x="1331640" y="2177211"/>
            <a:ext cx="1944216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topslide.ru/files/203/268/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4" t="19512" r="8955"/>
          <a:stretch/>
        </p:blipFill>
        <p:spPr bwMode="auto">
          <a:xfrm>
            <a:off x="4502784" y="2204864"/>
            <a:ext cx="2589496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714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ncy_img" descr="http://nachalo4ka.ru/wp-content/uploads/2014/11/shablon-novogodniy-2.3.pn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3" b="7008"/>
          <a:stretch/>
        </p:blipFill>
        <p:spPr bwMode="auto">
          <a:xfrm>
            <a:off x="0" y="0"/>
            <a:ext cx="9252519" cy="67413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128792" cy="1642194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Узбекистане его зовут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Корбобо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одет в полосатый халат и красную тюбетейку.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Корбобо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ездит на ослике, навьюченном мешками с новогодними подарками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Объект 4" descr="http://topslide.ru/files/203/268/10.jp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6" t="14500" r="4104" b="6000"/>
          <a:stretch/>
        </p:blipFill>
        <p:spPr bwMode="auto">
          <a:xfrm>
            <a:off x="1403648" y="2420888"/>
            <a:ext cx="2520280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topslide.ru/files/203/268/1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9328"/>
          <a:stretch/>
        </p:blipFill>
        <p:spPr bwMode="auto">
          <a:xfrm>
            <a:off x="5508104" y="1988840"/>
            <a:ext cx="1470273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655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ncy_img" descr="http://nachalo4ka.ru/wp-content/uploads/2014/11/shablon-novogodniy-2.3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33" r="1940" b="6395"/>
          <a:stretch/>
        </p:blipFill>
        <p:spPr bwMode="auto">
          <a:xfrm>
            <a:off x="1" y="-171400"/>
            <a:ext cx="9143999" cy="70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560263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Китайский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Шо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Хин, известный еще под несколькими замысловатыми именами, обладает характерными национальными чертами: черная длинная борода, узкий разрез глаз, на красном кимоно с белыми обшлагами – драконы и змеи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Шапка у дедушки замысловатая – золотая с красными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помпонами.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kitayskiy-sho-hi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4"/>
          <a:stretch/>
        </p:blipFill>
        <p:spPr bwMode="auto">
          <a:xfrm>
            <a:off x="5724128" y="3411655"/>
            <a:ext cx="2965582" cy="3185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068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ello_html_m5b5f0ac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9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ancy_img" descr="http://nachalo4ka.ru/wp-content/uploads/2014/11/shablon-novogodniy-2.3.pn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33" r="1940" b="6395"/>
          <a:stretch/>
        </p:blipFill>
        <p:spPr bwMode="auto">
          <a:xfrm>
            <a:off x="0" y="-243408"/>
            <a:ext cx="9126065" cy="71014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ello_html_634bcae0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" y="-27259"/>
            <a:ext cx="6772272" cy="70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60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ncy_img" descr="http://nachalo4ka.ru/wp-content/uploads/2014/11/shablon-novogodniy-2.2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76672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важно не то, как зовут Дедов Морозов в разных странах, не то, как они одеты и как передвигаются от одного дома к другому. Самое главное – это везде добрые (или хотя бы задобренные) персонажи, которые поощряют послушных детей и ругают капризных, дарят подарки и приносят с собой удачу, счастье и хорошее настроение.</a:t>
            </a:r>
          </a:p>
        </p:txBody>
      </p:sp>
      <p:pic>
        <p:nvPicPr>
          <p:cNvPr id="6" name="Рисунок 5" descr="ded-moroz-oleni-san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54328"/>
            <a:ext cx="6696744" cy="1642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413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ncy_img" descr="http://nachalo4ka.ru/wp-content/uploads/2014/11/rozhdestvenskiy-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7787208" cy="35283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Новым  годом!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Здоровья, успехов!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do.ngs.ru/preview/do/4d97fb781431ebcf7e7d169db288c2e1_1448793909_707_1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05064"/>
            <a:ext cx="1890708" cy="2674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3302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ncy_img" descr="http://nachalo4ka.ru/wp-content/uploads/2014/11/shablon-novogodniy-2.3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0" b="46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6984776" cy="46805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2274838"/>
            <a:ext cx="540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Весь он в золоте сверкает,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Весь искрится при луне,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Ёлку в бусы наряжает,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рисует на стекле.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такой большой проказник –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Ущипнет за самый нос.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нам сюда пришёл на праздник.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он, дети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Дед Мороз.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djankoi.krimchel.ru/images/news/2016/%D0%94%D0%B6%D0%B0%D0%BD%D0%BA%D0%BE%D0%B9/12/21/%D0%94%D0%B5%D0%B4_%D0%BC%D0%BE%D1%80%D0%BE%D0%B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2134"/>
            <a:ext cx="2504050" cy="3245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6102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ncy_img" descr="http://nachalo4ka.ru/wp-content/uploads/2014/11/shablon-novogodniy-2.3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" b="5311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71420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Мороз Иванович, Морозко,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Дед Трескун.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 (300x401, 22Kb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2206650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family-child.ru/wp-content/uploads/2015/11/%D0%9C%D0%BE%D1%80%D0%BE%D0%B7%D0%BA%D0%BE.-%D0%A0%D1%83%D1%81%D1%81%D0%BA%D0%B0%D1%8F-%D0%BD%D0%B0%D1%80%D0%BE%D0%B4%D0%BD%D0%B0%D1%8F-%D1%81%D0%BA%D0%B0%D0%B7%D0%BA%D0%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48880"/>
            <a:ext cx="293298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llustrators.ru/uploads/illustration/image/496628/main_496628_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5024"/>
            <a:ext cx="2376264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38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fancy_img" descr="http://nachalo4ka.ru/wp-content/uploads/2014/11/shablon-novogodniy-2.3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81" y="2148442"/>
            <a:ext cx="4572638" cy="342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mypresentation.ru/documents/131ae9fb2c7ebf9bb320780669655f2a/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10"/>
            <a:ext cx="9144000" cy="687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54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ncy_img" descr="http://nachalo4ka.ru/wp-content/uploads/2014/11/shablon-novogodniy-2.3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33" r="1940" b="6395"/>
          <a:stretch/>
        </p:blipFill>
        <p:spPr bwMode="auto">
          <a:xfrm>
            <a:off x="17935" y="-253644"/>
            <a:ext cx="9126065" cy="71014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556792"/>
            <a:ext cx="31592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Этой ночью Дед Мороз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 и стужу нам принёс.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Замела метель дороги,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Мёрзнут руки, мерзнут ноги,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Щиплет щёки, щиплет нос..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933056"/>
            <a:ext cx="31683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</a:rPr>
              <a:t>Кто в нарядной теплой шубе,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С длинной белой бородой,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В Новый год приходит в гости,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И румяный, и седой?</a:t>
            </a:r>
          </a:p>
          <a:p>
            <a:r>
              <a:rPr lang="ru-RU" b="1" dirty="0">
                <a:solidFill>
                  <a:srgbClr val="002060"/>
                </a:solidFill>
              </a:rPr>
              <a:t>Он играет с нами, пляшет,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С ним и праздник веселей!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– Дед Мороз на елке нашей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Самый главный из гостей!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97795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98776" y="612845"/>
            <a:ext cx="44736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 ветер бушует над бором,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Не с гор побежали ручьи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Мороз-воевода дозором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Обходит владенья свои.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Глядит - хорошо ли метели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Лесные тропы занесли,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И нет ли где трещины, щели,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И нет ли где голой земли?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Пушисты ли сосен вершины,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Красив ли узор на дубах?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И крепко ли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скованы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льдины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В великих и малых водах?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Идет - по деревьям шагает,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Трещит по замерзлой воде,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И яркое солнце играет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В косматой его бороде.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Богат я, казны не считаю,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А всё не скудеет добро;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Я царство мое убираю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В алмазы, жемчуг, серебро.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28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fancy_img" descr="http://nachalo4ka.ru/wp-content/uploads/2014/11/shablon-novogodniy-2.3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6534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Живёт он в лесу, в ледяной избушке, ест снежные комочки, спит на снежной перине и каждому страннику, забредшему к нему, задаёт загадку. Того, кто отгадает, Дед Мороз награждает богатыми подарками. Не любит лентяев, лодырей, злых и жадных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людей.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988840"/>
            <a:ext cx="5531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Где сегодня живёт Дед Мороз?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492896"/>
            <a:ext cx="6606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Дед Мороз живёт в старинном русском городе Великий Устюг. Там у него есть своя резиденция. </a:t>
            </a:r>
          </a:p>
        </p:txBody>
      </p:sp>
      <p:pic>
        <p:nvPicPr>
          <p:cNvPr id="6146" name="Picture 2" descr="http://piligrim-plus.ru/images/photos/7c1064a5978ea417f87de6d5f437f7c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14" y="3319768"/>
            <a:ext cx="3798738" cy="2849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magput.ru/pics/large/1129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24944"/>
            <a:ext cx="2712704" cy="201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380674" y="49357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Официальный почтовый адрес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162340, Россия, Вологодская область, город Великий Устюг, дом Деда Мороза</a:t>
            </a:r>
          </a:p>
          <a:p>
            <a:r>
              <a:rPr lang="ru-RU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Московская резиденция Деда Мороза: 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109472, Россия, г. Москва,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Кузьминский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лес, Дедушке Морозу.</a:t>
            </a:r>
          </a:p>
        </p:txBody>
      </p:sp>
    </p:spTree>
    <p:extLst>
      <p:ext uri="{BB962C8B-B14F-4D97-AF65-F5344CB8AC3E}">
        <p14:creationId xmlns:p14="http://schemas.microsoft.com/office/powerpoint/2010/main" val="276056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ncy_img" descr="http://nachalo4ka.ru/wp-content/uploads/2014/11/shablon-novogodniy-2.3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0" b="4671"/>
          <a:stretch/>
        </p:blipFill>
        <p:spPr bwMode="auto">
          <a:xfrm>
            <a:off x="0" y="13808"/>
            <a:ext cx="9144000" cy="68441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одет Дед Мороз.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ttp://static.panoramio.com/photos/large/854117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40768"/>
            <a:ext cx="3250548" cy="4597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2369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ncy_img" descr="http://nachalo4ka.ru/wp-content/uploads/2014/11/shablon-novogodniy-2.3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8" b="7513"/>
          <a:stretch/>
        </p:blipFill>
        <p:spPr bwMode="auto">
          <a:xfrm>
            <a:off x="-12612" y="1"/>
            <a:ext cx="915661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85821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Дед Мороз передвигается пешком или на санях, запряженных тройкой, любит 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лыжи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http://www.ds-miracle.ru/images/dedmoroz/ded-moroz-na-sanya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99" y="2559016"/>
            <a:ext cx="3734512" cy="2664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rspc.baranovichi.edu.by/be/sm.aspx?guid=634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5"/>
          <a:stretch/>
        </p:blipFill>
        <p:spPr bwMode="auto">
          <a:xfrm>
            <a:off x="467544" y="1666854"/>
            <a:ext cx="1808951" cy="2309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2.bp.blogspot.com/-txmFX3LdVQE/UNNFL2RMG9I/AAAAAAAAAWQ/u3dH5cV_xuE/s1600/IMG_60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57946"/>
            <a:ext cx="2232248" cy="3055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70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ncy_img" descr="http://nachalo4ka.ru/wp-content/uploads/2014/11/shablon-novogodniy-2.3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3" b="7008"/>
          <a:stretch/>
        </p:blipFill>
        <p:spPr bwMode="auto">
          <a:xfrm>
            <a:off x="0" y="-1"/>
            <a:ext cx="9144000" cy="68921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каждой стране свой собственный Дед Мороз, но работа везде у него одинаковая - дарить людям подарки, праздник и хорошее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настроение.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556792"/>
            <a:ext cx="37444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США, Канаде, Великобритании и странах Западной Европы Деда Мороза зовут Санта Клаус.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одет в красную курточку, украшенную белым мехом, и в красные шаровары. На голове — красный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колпак.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8" descr="http://pngimg.com/upload/santa_claus_PNG99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2611591" cy="292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422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Мороз Иванович, Морозко,  Дед Трескун.</vt:lpstr>
      <vt:lpstr>Презентация PowerPoint</vt:lpstr>
      <vt:lpstr>Презентация PowerPoint</vt:lpstr>
      <vt:lpstr>Презентация PowerPoint</vt:lpstr>
      <vt:lpstr>Как одет Дед Мороз.</vt:lpstr>
      <vt:lpstr>Дед Мороз передвигается пешком или на санях, запряженных тройкой, любит и лыжи.</vt:lpstr>
      <vt:lpstr>В каждой стране свой собственный Дед Мороз, но работа везде у него одинаковая - дарить людям подарки, праздник и хорошее настроение.</vt:lpstr>
      <vt:lpstr>Во Франции  два Деда Мороза. Одного зовут Пэр-Ноэль, что означает «Отец Рождество». Он добрый и приносит детям подарки в корзине.   Второго зовут Шаланд. Этот бородач носит меховую шапку и тёплый дорожный плащ. В его корзине спрятаны розги для непослушных и ленивых детей.</vt:lpstr>
      <vt:lpstr>В Швеции два Деда Мороза: дедушка с крючковатым носом Юлтомтен и карлик Юлниссаар.  Оба под Новый год оставляют подарки на подоконниках.</vt:lpstr>
      <vt:lpstr>В Узбекистане его зовут Корбобо.  Он одет в полосатый халат и красную тюбетейку. Корбобо ездит на ослике, навьюченном мешками с новогодними подарками.</vt:lpstr>
      <vt:lpstr>Китайский Шо Хин, известный еще под несколькими замысловатыми именами, обладает характерными национальными чертами: черная длинная борода, узкий разрез глаз, на красном кимоно с белыми обшлагами – драконы и змеи.  Шапка у дедушки замысловатая – золотая с красными помпонами.</vt:lpstr>
      <vt:lpstr>Презентация PowerPoint</vt:lpstr>
      <vt:lpstr>Презентация PowerPoint</vt:lpstr>
      <vt:lpstr>Презентация PowerPoint</vt:lpstr>
      <vt:lpstr>С Новым  годом! Здоровья, успехов!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17</cp:revision>
  <dcterms:created xsi:type="dcterms:W3CDTF">2017-01-17T10:20:26Z</dcterms:created>
  <dcterms:modified xsi:type="dcterms:W3CDTF">2017-01-17T15:54:59Z</dcterms:modified>
</cp:coreProperties>
</file>