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3" r:id="rId8"/>
    <p:sldId id="267" r:id="rId9"/>
    <p:sldId id="270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85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6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915816" y="533400"/>
            <a:ext cx="6048672" cy="2868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Творческий, игровой                                                                  </a:t>
            </a: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проект </a:t>
            </a:r>
            <a:b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«Волшебная Сказка</a:t>
            </a: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».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Автор :</a:t>
            </a:r>
            <a:br>
              <a:rPr lang="ru-RU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Бережная Т.Н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6684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Работа с родителями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Подготовка реквизитов для инсценировки сказка «Теремок».</a:t>
            </a:r>
            <a:endParaRPr lang="ru-RU" sz="2400" dirty="0"/>
          </a:p>
        </p:txBody>
      </p:sp>
      <p:pic>
        <p:nvPicPr>
          <p:cNvPr id="2050" name="Picture 2" descr="C:\Users\Татьяна\Desktop\P10602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133600"/>
            <a:ext cx="58293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689760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Выставка поделок «Сказка в гости к нам пришла».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3230"/>
            <a:ext cx="3521075" cy="263990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543230"/>
            <a:ext cx="3521075" cy="2639903"/>
          </a:xfrm>
        </p:spPr>
      </p:pic>
    </p:spTree>
    <p:extLst>
      <p:ext uri="{BB962C8B-B14F-4D97-AF65-F5344CB8AC3E}">
        <p14:creationId xmlns:p14="http://schemas.microsoft.com/office/powerpoint/2010/main" val="3536466460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Выставка поделок «Сказка в гости к нам пришла».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3230"/>
            <a:ext cx="3521075" cy="263990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543230"/>
            <a:ext cx="3521075" cy="2639903"/>
          </a:xfrm>
        </p:spPr>
      </p:pic>
    </p:spTree>
    <p:extLst>
      <p:ext uri="{BB962C8B-B14F-4D97-AF65-F5344CB8AC3E}">
        <p14:creationId xmlns:p14="http://schemas.microsoft.com/office/powerpoint/2010/main" val="3481173771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Выставка поделок «Сказка в гости к нам пришла».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3230"/>
            <a:ext cx="3521075" cy="263990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543230"/>
            <a:ext cx="3521075" cy="2639903"/>
          </a:xfrm>
        </p:spPr>
      </p:pic>
    </p:spTree>
    <p:extLst>
      <p:ext uri="{BB962C8B-B14F-4D97-AF65-F5344CB8AC3E}">
        <p14:creationId xmlns:p14="http://schemas.microsoft.com/office/powerpoint/2010/main" val="4128634614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508848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tx2">
                    <a:lumMod val="50000"/>
                  </a:schemeClr>
                </a:solidFill>
              </a:rPr>
              <a:t>2 этап. Реализация проекта.</a:t>
            </a:r>
            <a:endParaRPr lang="ru-RU" sz="9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48196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42048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«Сказка в каждом доме»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4" name="Picture 2" descr="C:\Users\Татьяна\Desktop\P10602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3826768" cy="326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тьяна\Desktop\P10602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60848"/>
            <a:ext cx="3850084" cy="319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369714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Театрализованное действие (настольный театр) «Колобок».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098" name="Picture 2" descr="C:\Users\Татьяна\Desktop\P10602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898776" cy="348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атьяна\Desktop\P10602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380910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665133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«Зайка заболел»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E:\DCIM\106_PANA\P10602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25987" y="917017"/>
            <a:ext cx="5636043" cy="619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683982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bg2">
                    <a:lumMod val="10000"/>
                  </a:schemeClr>
                </a:solidFill>
                <a:effectLst/>
              </a:rPr>
              <a:t>И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тоговое мероприятие 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  <a:effectLst/>
              </a:rPr>
              <a:t>«Путешествие по русским народным сказкам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».</a:t>
            </a:r>
            <a:endParaRPr lang="ru-RU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146" name="Picture 2" descr="C:\Users\Татьяна\Desktop\P10602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DCIM\106_PANA\P10602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90109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4286280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solidFill>
                  <a:schemeClr val="tx1"/>
                </a:solidFill>
              </a:rPr>
              <a:t>Спасибо за внимание!</a:t>
            </a:r>
            <a:endParaRPr lang="ru-RU" sz="9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5692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/>
              </a:rPr>
              <a:t>Актуальность состоит в следующем: сказки хороши тем, что всесторонне влияют на развитие детей, однако подаются дошкольникам чаще традиционно и недостаточно разнообразно. Они есть в каждом доме, в дошкольном периоде они читаются детям всех возрастов. И дети любят их. Из них они черпают множество познаний: первые представления о времени и пространстве, о связи человека с природой, с предметным миром. Сказки позволяют малышу впервые испытать храбрость и стойкость, увидеть добро и зло.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3979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44952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effectLst/>
              </a:rPr>
              <a:t>      </a:t>
            </a: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/>
              </a:rPr>
              <a:t> Педагогу принадлежит приоритетная роль в воспитании и обучении дошкольников, в подготовке их к жизни и общественному труду. Педагог всегда является для детей примером нравственности и преданного отношения к труду. Проблемы нравственности дошкольников на сегодняшнем этапе развития общества особенно актуальны.</a:t>
            </a:r>
            <a:br>
              <a:rPr lang="ru-RU" sz="27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/>
              </a:rPr>
              <a:t>  Именно, поэтому, нас заинтересовала </a:t>
            </a:r>
            <a:r>
              <a:rPr lang="ru-RU" sz="2700" b="1" u="sng" dirty="0">
                <a:solidFill>
                  <a:schemeClr val="bg2">
                    <a:lumMod val="25000"/>
                  </a:schemeClr>
                </a:solidFill>
                <a:effectLst/>
              </a:rPr>
              <a:t>проблема </a:t>
            </a: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/>
              </a:rPr>
              <a:t>поиска эффективных  педагогических условий, методов и приемов организации работы со сказкой, содействующих формированию нравственных представлений младших дошкольников.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88742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/>
              </a:rPr>
              <a:t/>
            </a:r>
            <a:br>
              <a:rPr lang="ru-RU" sz="2400" b="1" dirty="0" smtClean="0">
                <a:effectLst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Целью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</a:rPr>
              <a:t>нашего исследования является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/>
              </a:rPr>
              <a:t> формирование нравственных представлений детей младшего  дошкольного возраста посредством сказок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.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/>
              </a:rPr>
              <a:t>  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</a:rPr>
              <a:t> 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/>
              </a:rPr>
              <a:t>Задачи: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sz="2200" i="1" dirty="0">
                <a:solidFill>
                  <a:schemeClr val="tx2">
                    <a:lumMod val="75000"/>
                  </a:schemeClr>
                </a:solidFill>
                <a:effectLst/>
              </a:rPr>
              <a:t>Воспитательные: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/>
              </a:rPr>
              <a:t>1. Формировать положительное отношение к соблюдению и отрицательное отношение к нарушению нравственных норм.</a:t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/>
              </a:rPr>
              <a:t>2.  Воспитывать эмоциональную отзывчивость и сострадание.</a:t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/>
              </a:rPr>
              <a:t>3. Развивать эстетический вкус, умение видеть, ценить и беречь красоту.</a:t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sz="2200" i="1" dirty="0">
                <a:solidFill>
                  <a:schemeClr val="tx2">
                    <a:lumMod val="75000"/>
                  </a:schemeClr>
                </a:solidFill>
                <a:effectLst/>
              </a:rPr>
              <a:t>Образовательные: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/>
              </a:rPr>
              <a:t>Продолжать уточнять и систематизировать представления детей о русских народных сказках.</a:t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/>
              </a:rPr>
              <a:t>Закреплять умение анализировать поступки героев, давать им оценку.</a:t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sz="2200" dirty="0">
                <a:solidFill>
                  <a:schemeClr val="tx2">
                    <a:lumMod val="75000"/>
                  </a:schemeClr>
                </a:solidFill>
                <a:effectLst/>
              </a:rPr>
              <a:t>Обогащать и активизировать словарный запас.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effectLst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effectLst/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15525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44952"/>
          </a:xfrm>
        </p:spPr>
        <p:txBody>
          <a:bodyPr>
            <a:normAutofit fontScale="90000"/>
          </a:bodyPr>
          <a:lstStyle/>
          <a:p>
            <a:r>
              <a:rPr lang="ru-RU" sz="2700" i="1" dirty="0">
                <a:solidFill>
                  <a:schemeClr val="bg2">
                    <a:lumMod val="25000"/>
                  </a:schemeClr>
                </a:solidFill>
                <a:effectLst/>
              </a:rPr>
              <a:t>Развивающие:</a:t>
            </a: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sz="27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/>
              </a:rPr>
              <a:t>Развивать:</a:t>
            </a:r>
            <a:br>
              <a:rPr lang="ru-RU" sz="27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/>
              </a:rPr>
              <a:t>- связную речь;</a:t>
            </a:r>
            <a:br>
              <a:rPr lang="ru-RU" sz="27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/>
              </a:rPr>
              <a:t>-интерес к художественной литературе;</a:t>
            </a:r>
            <a:br>
              <a:rPr lang="ru-RU" sz="27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/>
              </a:rPr>
              <a:t>-творческие способности детей;</a:t>
            </a:r>
            <a:br>
              <a:rPr lang="ru-RU" sz="27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/>
              </a:rPr>
              <a:t>- психические процессы (внимание, память, мышление, воображение);</a:t>
            </a:r>
            <a:br>
              <a:rPr lang="ru-RU" sz="27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/>
              </a:rPr>
              <a:t>- координацию речи с движением, артикуляционную, тонкую и общую моторику;</a:t>
            </a:r>
            <a:br>
              <a:rPr lang="ru-RU" sz="27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/>
              </a:rPr>
              <a:t>- коммуникативные навыки детей;</a:t>
            </a:r>
            <a:br>
              <a:rPr lang="ru-RU" sz="27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/>
              </a:rPr>
              <a:t>-лексико-грамматическую сторону речи. </a:t>
            </a:r>
            <a:br>
              <a:rPr lang="ru-RU" sz="27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/>
              </a:rPr>
              <a:t>Создавать условия для активного включения детей в речевую, музыкальную, художественную, игровую деятельность, связанную с образным строем и сюжетом сказки.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10667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8580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/>
              </a:rPr>
              <a:t>Ожидаемые результаты: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</a:rPr>
              <a:t>У ребенка сформирован устойчивый интерес к сказкам. Он научится адекватно понимать содержание сказочных образов, обосновывать их смысл и выражать свои переживания, объяснять языковые средства художественной выразительности, дополнять произведение и его образы. Ребенок отличается высокой степенью активности эмоционально-эстетического отношения и воображения;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</a:rPr>
              <a:t>У детей сформировано умение разыгрывать небольшие сказочные произведения, находить интонационную канву для передачи речевых особенностей персонажей; передавать одинаковое эмоциональное состояние различных сказочных героев. Находить выразительные движения и уметь взаимодействовать с другими персонажами. Проявлять инициативу при создании декораций и атрибутов, находить предметы для создания выразительного образа и организации пространственной среды.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</a:rPr>
            </a:b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448249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 этап. Подготовительный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Лепка на тему: «Сказочные герои»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400" dirty="0" smtClean="0"/>
              <a:t>Лепка на тему: «Избушка на курьих ножках»</a:t>
            </a:r>
            <a:endParaRPr lang="ru-RU" sz="24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48775"/>
            <a:ext cx="3521075" cy="2639899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448775"/>
            <a:ext cx="3521075" cy="2639899"/>
          </a:xfrm>
        </p:spPr>
      </p:pic>
    </p:spTree>
    <p:extLst>
      <p:ext uri="{BB962C8B-B14F-4D97-AF65-F5344CB8AC3E}">
        <p14:creationId xmlns:p14="http://schemas.microsoft.com/office/powerpoint/2010/main" val="3885073810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Рисование на тему: «Мой любимый сказочный герой»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3230"/>
            <a:ext cx="3521075" cy="2639903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542328"/>
            <a:ext cx="3521075" cy="2641707"/>
          </a:xfrm>
        </p:spPr>
      </p:pic>
    </p:spTree>
    <p:extLst>
      <p:ext uri="{BB962C8B-B14F-4D97-AF65-F5344CB8AC3E}">
        <p14:creationId xmlns:p14="http://schemas.microsoft.com/office/powerpoint/2010/main" val="148168815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Чтение русских народных сказок.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3230"/>
            <a:ext cx="3521075" cy="2639903"/>
          </a:xfrm>
        </p:spPr>
      </p:pic>
      <p:pic>
        <p:nvPicPr>
          <p:cNvPr id="1026" name="Picture 2" descr="C:\Users\Татьяна\Desktop\P10602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2542778"/>
            <a:ext cx="3521075" cy="26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773961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175</TotalTime>
  <Words>211</Words>
  <Application>Microsoft Office PowerPoint</Application>
  <PresentationFormat>Экран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Творческий, игровой                                                                  проект  «Волшебная Сказка». </vt:lpstr>
      <vt:lpstr>Актуальность состоит в следующем: сказки хороши тем, что всесторонне влияют на развитие детей, однако подаются дошкольникам чаще традиционно и недостаточно разнообразно. Они есть в каждом доме, в дошкольном периоде они читаются детям всех возрастов. И дети любят их. Из них они черпают множество познаний: первые представления о времени и пространстве, о связи человека с природой, с предметным миром. Сказки позволяют малышу впервые испытать храбрость и стойкость, увидеть добро и зло.  </vt:lpstr>
      <vt:lpstr>       Педагогу принадлежит приоритетная роль в воспитании и обучении дошкольников, в подготовке их к жизни и общественному труду. Педагог всегда является для детей примером нравственности и преданного отношения к труду. Проблемы нравственности дошкольников на сегодняшнем этапе развития общества особенно актуальны.   Именно, поэтому, нас заинтересовала проблема поиска эффективных  педагогических условий, методов и приемов организации работы со сказкой, содействующих формированию нравственных представлений младших дошкольников. </vt:lpstr>
      <vt:lpstr>      Целью нашего исследования является формирование нравственных представлений детей младшего  дошкольного возраста посредством сказок.    Задачи: Воспитательные: 1. Формировать положительное отношение к соблюдению и отрицательное отношение к нарушению нравственных норм. 2.  Воспитывать эмоциональную отзывчивость и сострадание. 3. Развивать эстетический вкус, умение видеть, ценить и беречь красоту. Образовательные:  Продолжать уточнять и систематизировать представления детей о русских народных сказках. Закреплять умение анализировать поступки героев, давать им оценку. Обогащать и активизировать словарный запас.  </vt:lpstr>
      <vt:lpstr>Развивающие: Развивать: - связную речь; -интерес к художественной литературе; -творческие способности детей; - психические процессы (внимание, память, мышление, воображение); - координацию речи с движением, артикуляционную, тонкую и общую моторику; - коммуникативные навыки детей; -лексико-грамматическую сторону речи.  Создавать условия для активного включения детей в речевую, музыкальную, художественную, игровую деятельность, связанную с образным строем и сюжетом сказки. </vt:lpstr>
      <vt:lpstr>Ожидаемые результаты: У ребенка сформирован устойчивый интерес к сказкам. Он научится адекватно понимать содержание сказочных образов, обосновывать их смысл и выражать свои переживания, объяснять языковые средства художественной выразительности, дополнять произведение и его образы. Ребенок отличается высокой степенью активности эмоционально-эстетического отношения и воображения; У детей сформировано умение разыгрывать небольшие сказочные произведения, находить интонационную канву для передачи речевых особенностей персонажей; передавать одинаковое эмоциональное состояние различных сказочных героев. Находить выразительные движения и уметь взаимодействовать с другими персонажами. Проявлять инициативу при создании декораций и атрибутов, находить предметы для создания выразительного образа и организации пространственной среды. </vt:lpstr>
      <vt:lpstr>1 этап. Подготовительный.</vt:lpstr>
      <vt:lpstr>Рисование на тему: «Мой любимый сказочный герой»</vt:lpstr>
      <vt:lpstr>Чтение русских народных сказок.</vt:lpstr>
      <vt:lpstr>Работа с родителями</vt:lpstr>
      <vt:lpstr>Выставка поделок «Сказка в гости к нам пришла».</vt:lpstr>
      <vt:lpstr>Выставка поделок «Сказка в гости к нам пришла».</vt:lpstr>
      <vt:lpstr>Выставка поделок «Сказка в гости к нам пришла».</vt:lpstr>
      <vt:lpstr>2 этап. Реализация проекта.</vt:lpstr>
      <vt:lpstr>«Сказка в каждом доме»</vt:lpstr>
      <vt:lpstr>Театрализованное действие (настольный театр) «Колобок».</vt:lpstr>
      <vt:lpstr>«Зайка заболел»</vt:lpstr>
      <vt:lpstr>Итоговое мероприятие «Путешествие по русским народным сказкам».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Творческий, игровой                                                                       проект «Сказка». </dc:title>
  <dc:creator>user</dc:creator>
  <cp:lastModifiedBy>Татьяна</cp:lastModifiedBy>
  <cp:revision>20</cp:revision>
  <dcterms:created xsi:type="dcterms:W3CDTF">2013-05-01T08:49:50Z</dcterms:created>
  <dcterms:modified xsi:type="dcterms:W3CDTF">2017-01-18T14:32:29Z</dcterms:modified>
</cp:coreProperties>
</file>