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5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6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37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5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6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4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3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2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8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3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A0956-17D6-4D02-8CF0-4049F5D4FAF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B0AC-63E3-42AE-AC3D-14D635756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1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11" y="-8621"/>
            <a:ext cx="6582129" cy="667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35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274320"/>
            <a:ext cx="9773920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0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18" y="192504"/>
            <a:ext cx="7206730" cy="666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9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32" y="173588"/>
            <a:ext cx="7354388" cy="669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36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91" y="391886"/>
            <a:ext cx="10039652" cy="62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32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" y="169153"/>
            <a:ext cx="10310431" cy="668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97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46" y="98224"/>
            <a:ext cx="9144000" cy="68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02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2" y="66382"/>
            <a:ext cx="915706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8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2" y="76500"/>
            <a:ext cx="9915958" cy="659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2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285088"/>
            <a:ext cx="8435222" cy="635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69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0" y="116447"/>
            <a:ext cx="8206496" cy="65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1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142" y="209006"/>
            <a:ext cx="854539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68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31" y="149275"/>
            <a:ext cx="9822554" cy="651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9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389" y="130117"/>
            <a:ext cx="6675120" cy="664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8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206" y="127298"/>
            <a:ext cx="6348548" cy="66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389" y="115389"/>
            <a:ext cx="6413862" cy="641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0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691" y="249505"/>
            <a:ext cx="7424505" cy="643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0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063" y="62808"/>
            <a:ext cx="7664718" cy="679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206829"/>
            <a:ext cx="6805748" cy="680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1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39" y="744583"/>
            <a:ext cx="8981441" cy="577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60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</cp:revision>
  <dcterms:created xsi:type="dcterms:W3CDTF">2016-12-13T12:55:12Z</dcterms:created>
  <dcterms:modified xsi:type="dcterms:W3CDTF">2016-12-13T12:55:24Z</dcterms:modified>
</cp:coreProperties>
</file>