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12" r:id="rId5"/>
    <p:sldMasterId id="2147483725" r:id="rId6"/>
    <p:sldMasterId id="2147483738" r:id="rId7"/>
    <p:sldMasterId id="2147483751" r:id="rId8"/>
    <p:sldMasterId id="2147483764" r:id="rId9"/>
    <p:sldMasterId id="2147483777" r:id="rId10"/>
  </p:sldMasterIdLst>
  <p:sldIdLst>
    <p:sldId id="257" r:id="rId11"/>
    <p:sldId id="259" r:id="rId12"/>
    <p:sldId id="260" r:id="rId13"/>
    <p:sldId id="261" r:id="rId14"/>
    <p:sldId id="263" r:id="rId15"/>
    <p:sldId id="264" r:id="rId16"/>
    <p:sldId id="265" r:id="rId17"/>
    <p:sldId id="282" r:id="rId18"/>
    <p:sldId id="266" r:id="rId19"/>
    <p:sldId id="267" r:id="rId20"/>
    <p:sldId id="268" r:id="rId21"/>
    <p:sldId id="269" r:id="rId22"/>
    <p:sldId id="270" r:id="rId23"/>
    <p:sldId id="271" r:id="rId24"/>
    <p:sldId id="273" r:id="rId25"/>
    <p:sldId id="274" r:id="rId26"/>
    <p:sldId id="277" r:id="rId27"/>
    <p:sldId id="278" r:id="rId28"/>
    <p:sldId id="279" r:id="rId29"/>
    <p:sldId id="283" r:id="rId30"/>
    <p:sldId id="28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15120938 h 1912"/>
              <a:gd name="T4" fmla="*/ 0 w 1588"/>
              <a:gd name="T5" fmla="*/ 15120938 h 1912"/>
              <a:gd name="T6" fmla="*/ 0 w 1588"/>
              <a:gd name="T7" fmla="*/ 151209375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C3555-45ED-420B-A779-98CB3D681DB1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024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DE482-A82D-4152-8F58-5B839298676A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20487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2868C-C93B-462A-AFAE-799E1A99B778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51990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09EB4-F144-4C94-BB35-1B43F45FC699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613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DA6B2-2FC2-4EC2-96CE-EB6734DC10CA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94693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325C2-B9C8-4C2D-BDE7-31B3B2289FD7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32366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4565A-36C5-4EAD-B752-E83A7ED5FBD1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08802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9C72F-86A6-42BC-91D6-EF5E1EF58933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3810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DE482-A82D-4152-8F58-5B839298676A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48167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54E2A-0AB3-45D0-BFC0-73F43EC65B8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51876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3E9DC-69E1-441A-BB05-9783C519192B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2402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</p:grpSp>
      <p:sp>
        <p:nvSpPr>
          <p:cNvPr id="7067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7067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EF205-88FA-4F33-A7B6-AA461FCFBC9A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02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54E2A-0AB3-45D0-BFC0-73F43EC65B8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61025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616FE-869D-4DF2-9C32-F9A54C13477A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10534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C3676-05CE-4106-9EED-764D713BABF4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17172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2C81B-D31C-4A86-B8C2-EEDBD0598E07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10091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D91AF-8A22-4A6C-9278-19A31390F956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0133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A8398-930F-4F3B-AE81-8D03CBD60C00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86565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25B8D-EDFF-4965-8A36-5B46AF56819B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09791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DEEBD-39B8-4515-ABF4-9207A30BF56C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13039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B4567-DD38-422F-9944-F9437F08E8C6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47826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01932-524C-4EFA-BD0C-73485185FC48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08398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21B11-55E8-4FB3-81FF-DE00D5DE6F2D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9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3E9DC-69E1-441A-BB05-9783C519192B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53028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4D490-077C-4168-9CF3-BE583A52A195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76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15120938 h 1912"/>
              <a:gd name="T4" fmla="*/ 0 w 1588"/>
              <a:gd name="T5" fmla="*/ 15120938 h 1912"/>
              <a:gd name="T6" fmla="*/ 0 w 1588"/>
              <a:gd name="T7" fmla="*/ 151209375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C3555-45ED-420B-A779-98CB3D681DB1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809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4FEA6-F314-4063-A5D1-B06659C56745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295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B83C0-7D27-40CF-8B84-2B2E7D454E00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7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2868C-C93B-462A-AFAE-799E1A99B778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733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09EB4-F144-4C94-BB35-1B43F45FC699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55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DA6B2-2FC2-4EC2-96CE-EB6734DC10CA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896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325C2-B9C8-4C2D-BDE7-31B3B2289FD7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963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4FEA6-F314-4063-A5D1-B06659C56745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866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4565A-36C5-4EAD-B752-E83A7ED5FBD1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151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9C72F-86A6-42BC-91D6-EF5E1EF58933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77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DE482-A82D-4152-8F58-5B839298676A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0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54E2A-0AB3-45D0-BFC0-73F43EC65B8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426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3E9DC-69E1-441A-BB05-9783C519192B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4503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15120938 h 1912"/>
              <a:gd name="T4" fmla="*/ 0 w 1588"/>
              <a:gd name="T5" fmla="*/ 15120938 h 1912"/>
              <a:gd name="T6" fmla="*/ 0 w 1588"/>
              <a:gd name="T7" fmla="*/ 151209375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C3555-45ED-420B-A779-98CB3D681DB1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9107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4FEA6-F314-4063-A5D1-B06659C56745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89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B83C0-7D27-40CF-8B84-2B2E7D454E00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3591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2868C-C93B-462A-AFAE-799E1A99B778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7303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09EB4-F144-4C94-BB35-1B43F45FC699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92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B83C0-7D27-40CF-8B84-2B2E7D454E00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363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DA6B2-2FC2-4EC2-96CE-EB6734DC10CA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1166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325C2-B9C8-4C2D-BDE7-31B3B2289FD7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6328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4565A-36C5-4EAD-B752-E83A7ED5FBD1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031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9C72F-86A6-42BC-91D6-EF5E1EF58933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391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DE482-A82D-4152-8F58-5B839298676A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996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54E2A-0AB3-45D0-BFC0-73F43EC65B8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3708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3E9DC-69E1-441A-BB05-9783C519192B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820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15120938 h 1912"/>
              <a:gd name="T4" fmla="*/ 0 w 1588"/>
              <a:gd name="T5" fmla="*/ 15120938 h 1912"/>
              <a:gd name="T6" fmla="*/ 0 w 1588"/>
              <a:gd name="T7" fmla="*/ 151209375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C3555-45ED-420B-A779-98CB3D681DB1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018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4FEA6-F314-4063-A5D1-B06659C56745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455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B83C0-7D27-40CF-8B84-2B2E7D454E00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79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2868C-C93B-462A-AFAE-799E1A99B778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629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2868C-C93B-462A-AFAE-799E1A99B778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1546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09EB4-F144-4C94-BB35-1B43F45FC699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7386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DA6B2-2FC2-4EC2-96CE-EB6734DC10CA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8582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325C2-B9C8-4C2D-BDE7-31B3B2289FD7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3515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4565A-36C5-4EAD-B752-E83A7ED5FBD1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8244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9C72F-86A6-42BC-91D6-EF5E1EF58933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4091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DE482-A82D-4152-8F58-5B839298676A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6517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54E2A-0AB3-45D0-BFC0-73F43EC65B8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6460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3E9DC-69E1-441A-BB05-9783C519192B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6358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15120938 h 1912"/>
              <a:gd name="T4" fmla="*/ 0 w 1588"/>
              <a:gd name="T5" fmla="*/ 15120938 h 1912"/>
              <a:gd name="T6" fmla="*/ 0 w 1588"/>
              <a:gd name="T7" fmla="*/ 151209375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C3555-45ED-420B-A779-98CB3D681DB1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63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09EB4-F144-4C94-BB35-1B43F45FC699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650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4FEA6-F314-4063-A5D1-B06659C56745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502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B83C0-7D27-40CF-8B84-2B2E7D454E00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4039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2868C-C93B-462A-AFAE-799E1A99B778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0721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09EB4-F144-4C94-BB35-1B43F45FC699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284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DA6B2-2FC2-4EC2-96CE-EB6734DC10CA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542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325C2-B9C8-4C2D-BDE7-31B3B2289FD7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1805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4565A-36C5-4EAD-B752-E83A7ED5FBD1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3043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9C72F-86A6-42BC-91D6-EF5E1EF58933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66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DE482-A82D-4152-8F58-5B839298676A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6318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54E2A-0AB3-45D0-BFC0-73F43EC65B8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43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DA6B2-2FC2-4EC2-96CE-EB6734DC10CA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677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3E9DC-69E1-441A-BB05-9783C519192B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069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689 h 2182"/>
                <a:gd name="T4" fmla="*/ 5590 w 4897"/>
                <a:gd name="T5" fmla="*/ 1689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</a:endParaRPr>
            </a:p>
          </p:txBody>
        </p:sp>
      </p:grpSp>
      <p:sp>
        <p:nvSpPr>
          <p:cNvPr id="675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6759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BE1B1-44CC-4090-B054-993FADADAB53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5872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8521A-A036-4980-95D2-FD2F8466DF5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382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73354-F585-4C48-9B97-A2A92B288640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944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3F4F3-FA6C-430E-A6DA-087C9DE250E0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7628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61AD0-9DA9-4588-B79C-4EA8CF7CB277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929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F0179-B86B-4188-B4BB-B48E4A8F54A6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042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A7847-C1E5-4EDF-A6A5-34713F5AC870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5051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63888-F1B9-4D48-9CF2-3A5313EF062D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9434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F0A55-D2CB-4A6A-AD5D-3B5D0085A6D3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16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325C2-B9C8-4C2D-BDE7-31B3B2289FD7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4441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55BA6-4F6F-4072-859F-45D823027AEA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317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561DC-6EDC-44D7-B965-42C9FD4DE395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5531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6F8EE-F78B-4E5B-A5D1-F5C91FF7B18C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3180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15120938 h 1912"/>
              <a:gd name="T4" fmla="*/ 0 w 1588"/>
              <a:gd name="T5" fmla="*/ 15120938 h 1912"/>
              <a:gd name="T6" fmla="*/ 0 w 1588"/>
              <a:gd name="T7" fmla="*/ 151209375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C3555-45ED-420B-A779-98CB3D681DB1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1547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4FEA6-F314-4063-A5D1-B06659C56745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129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B83C0-7D27-40CF-8B84-2B2E7D454E00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616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2868C-C93B-462A-AFAE-799E1A99B778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1148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09EB4-F144-4C94-BB35-1B43F45FC699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3647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DA6B2-2FC2-4EC2-96CE-EB6734DC10CA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3684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325C2-B9C8-4C2D-BDE7-31B3B2289FD7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95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4565A-36C5-4EAD-B752-E83A7ED5FBD1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9171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4565A-36C5-4EAD-B752-E83A7ED5FBD1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1364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9C72F-86A6-42BC-91D6-EF5E1EF58933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5610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DE482-A82D-4152-8F58-5B839298676A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4444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54E2A-0AB3-45D0-BFC0-73F43EC65B8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49473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3E9DC-69E1-441A-BB05-9783C519192B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2065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689 h 2182"/>
                <a:gd name="T4" fmla="*/ 5590 w 4897"/>
                <a:gd name="T5" fmla="*/ 1689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</a:endParaRPr>
            </a:p>
          </p:txBody>
        </p:sp>
      </p:grpSp>
      <p:sp>
        <p:nvSpPr>
          <p:cNvPr id="675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6759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BE1B1-44CC-4090-B054-993FADADAB53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6825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8521A-A036-4980-95D2-FD2F8466DF5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42761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73354-F585-4C48-9B97-A2A92B288640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420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3F4F3-FA6C-430E-A6DA-087C9DE250E0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72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61AD0-9DA9-4588-B79C-4EA8CF7CB277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136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9C72F-86A6-42BC-91D6-EF5E1EF58933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6040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F0179-B86B-4188-B4BB-B48E4A8F54A6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402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A7847-C1E5-4EDF-A6A5-34713F5AC870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5817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63888-F1B9-4D48-9CF2-3A5313EF062D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0719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F0A55-D2CB-4A6A-AD5D-3B5D0085A6D3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9303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55BA6-4F6F-4072-859F-45D823027AEA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196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561DC-6EDC-44D7-B965-42C9FD4DE395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7136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6F8EE-F78B-4E5B-A5D1-F5C91FF7B18C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42638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15120938 h 1912"/>
              <a:gd name="T4" fmla="*/ 0 w 1588"/>
              <a:gd name="T5" fmla="*/ 15120938 h 1912"/>
              <a:gd name="T6" fmla="*/ 0 w 1588"/>
              <a:gd name="T7" fmla="*/ 151209375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C3555-45ED-420B-A779-98CB3D681DB1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2150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4FEA6-F314-4063-A5D1-B06659C56745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67070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B83C0-7D27-40CF-8B84-2B2E7D454E00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910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0BD1F1-C42D-482F-BFD6-9BBE65474987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41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6963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081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082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083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084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085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086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087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088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089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090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964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6964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6964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094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095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6965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097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</p:grpSp>
      <p:sp>
        <p:nvSpPr>
          <p:cNvPr id="6965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965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965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965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965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3E6EB1-CB86-49FA-8B3F-C8888064BD1F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63476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0BD1F1-C42D-482F-BFD6-9BBE65474987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543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0BD1F1-C42D-482F-BFD6-9BBE65474987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11461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0BD1F1-C42D-482F-BFD6-9BBE65474987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6388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0BD1F1-C42D-482F-BFD6-9BBE65474987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6166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056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912 h 2182"/>
                <a:gd name="T4" fmla="*/ 5590 w 4897"/>
                <a:gd name="T5" fmla="*/ 912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2057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2058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883 h 2182"/>
                <a:gd name="T4" fmla="*/ 5590 w 4897"/>
                <a:gd name="T5" fmla="*/ 883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6656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6656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6656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6656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6657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</a:endParaRPr>
            </a:p>
          </p:txBody>
        </p:sp>
      </p:grpSp>
      <p:sp>
        <p:nvSpPr>
          <p:cNvPr id="665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65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4FCAAC-7CB7-415E-97E3-D2A3302627F3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657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657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7730003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0BD1F1-C42D-482F-BFD6-9BBE65474987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1811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056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912 h 2182"/>
                <a:gd name="T4" fmla="*/ 5590 w 4897"/>
                <a:gd name="T5" fmla="*/ 912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2057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2058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883 h 2182"/>
                <a:gd name="T4" fmla="*/ 5590 w 4897"/>
                <a:gd name="T5" fmla="*/ 883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6656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6656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6656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6656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6657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Tahoma" pitchFamily="34" charset="0"/>
              </a:endParaRPr>
            </a:p>
          </p:txBody>
        </p:sp>
      </p:grpSp>
      <p:sp>
        <p:nvSpPr>
          <p:cNvPr id="665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65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4FCAAC-7CB7-415E-97E3-D2A3302627F3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657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657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976630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0BD1F1-C42D-482F-BFD6-9BBE65474987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8167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2" Type="http://schemas.openxmlformats.org/officeDocument/2006/relationships/audio" Target="file:///C:\Documents%20and%20Settings\&#1071;&#1085;&#1082;&#1080;&#1085;&#1072;%20&#1054;&#1083;&#1100;&#1075;&#1072;%20&#1042;&#1072;&#1089;&#1080;&#1083;&#1100;&#1077;\&#1052;&#1086;&#1080;%20&#1076;&#1086;&#1082;&#1091;&#1084;&#1077;&#1085;&#1090;&#1099;\&#1052;&#1086;&#1103;%20&#1084;&#1091;&#1079;&#1099;&#1082;&#1072;\&#1084;&#1091;&#1079;&#1099;&#1082;&#1072;\39%20&#1082;&#1083;&#1077;&#1085;%20&#1090;&#1099;%20%20&#1084;&#1086;&#1081;%20%20&#1086;&#1087;&#1072;&#1074;&#1096;&#1080;&#1081;.mp3" TargetMode="External"/><Relationship Id="rId1" Type="http://schemas.openxmlformats.org/officeDocument/2006/relationships/audio" Target="file:///C:\Documents%20and%20Settings\&#1071;&#1085;&#1082;&#1080;&#1085;&#1072;%20&#1054;&#1083;&#1100;&#1075;&#1072;%20&#1042;&#1072;&#1089;&#1080;&#1083;&#1100;&#1077;\&#1052;&#1086;&#1080;%20&#1076;&#1086;&#1082;&#1091;&#1084;&#1077;&#1085;&#1090;&#1099;\&#1052;&#1086;&#1103;%20&#1084;&#1091;&#1079;&#1099;&#1082;&#1072;\klen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eb-web.ru/feb/esenin/texts/es1/Es1-385-.htm#&#1050;&#1086;&#1084;&#1084;&#1077;&#1085;&#1090;.117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96.xml"/><Relationship Id="rId1" Type="http://schemas.openxmlformats.org/officeDocument/2006/relationships/audio" Target="file:///C:\Documents%20and%20Settings\&#1071;&#1085;&#1082;&#1080;&#1085;&#1072;%20&#1054;&#1083;&#1100;&#1075;&#1072;%20&#1042;&#1072;&#1089;&#1080;&#1083;&#1100;&#1077;\&#1052;&#1086;&#1080;%20&#1076;&#1086;&#1082;&#1091;&#1084;&#1077;&#1085;&#1090;&#1099;\&#1052;&#1086;&#1103;%20&#1084;&#1091;&#1079;&#1099;&#1082;&#1072;\9biz.ru%20-%20&#1056;&#8226;&#1056;&#1030;&#1056;&#1110;&#1056;&#181;&#1056;&#1029;&#1056;&#1105;&#1056;&#8470;%20&#1056;&#1114;&#1056;&#176;&#1057;&#1026;&#1057;&#8218;&#1057;&#8249;&#1056;&#1029;&#1056;&#1109;&#1056;&#1030;%20-%20&#1056;&#1032;%20&#1056;&#8226;&#1057;&#1027;&#1056;&#181;&#1056;&#1029;&#1056;&#1105;&#1056;&#1029;&#1056;&#176;%20&#1056;&#8221;&#1056;&#181;&#1056;&#1029;&#1057;&#1034;%20&#1056;&#160;&#1056;&#1109;&#1056;&#182;&#1056;&#1169;&#1056;&#181;&#1056;&#1029;&#1056;&#1105;&#1057;&#1039;.mp3" TargetMode="Externa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audio" Target="file:///C:\Documents%20and%20Settings\&#1071;&#1085;&#1082;&#1080;&#1085;&#1072;%20&#1054;&#1083;&#1100;&#1075;&#1072;%20&#1042;&#1072;&#1089;&#1080;&#1083;&#1100;&#1077;\&#1052;&#1086;&#1080;%20&#1076;&#1086;&#1082;&#1091;&#1084;&#1077;&#1085;&#1090;&#1099;\&#1052;&#1086;&#1103;%20&#1084;&#1091;&#1079;&#1099;&#1082;&#1072;\&#1084;&#1091;&#1079;&#1099;&#1082;&#1072;\51%20&#1086;&#1090;&#1075;&#1086;&#1074;&#1086;&#1088;&#1080;&#1083;&#1072;%20%20&#1088;&#1086;&#1097;&#1072;%20%20&#1079;&#1086;&#1083;&#1086;&#1090;&#1072;&#1103;.mp3" TargetMode="External"/><Relationship Id="rId1" Type="http://schemas.openxmlformats.org/officeDocument/2006/relationships/audio" Target="file:///C:\Documents%20and%20Settings\&#1071;&#1085;&#1082;&#1080;&#1085;&#1072;%20&#1054;&#1083;&#1100;&#1075;&#1072;%20&#1042;&#1072;&#1089;&#1080;&#1083;&#1100;&#1077;\&#1052;&#1086;&#1080;%20&#1076;&#1086;&#1082;&#1091;&#1084;&#1077;&#1085;&#1090;&#1099;\&#1052;&#1086;&#1103;%20&#1084;&#1091;&#1079;&#1099;&#1082;&#1072;\otgovorila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8.xml"/><Relationship Id="rId1" Type="http://schemas.openxmlformats.org/officeDocument/2006/relationships/audio" Target="file:///C:\Documents%20and%20Settings\&#1071;&#1085;&#1082;&#1080;&#1085;&#1072;%20&#1054;&#1083;&#1100;&#1075;&#1072;%20&#1042;&#1072;&#1089;&#1080;&#1083;&#1100;&#1077;\&#1052;&#1086;&#1080;%20&#1076;&#1086;&#1082;&#1091;&#1084;&#1077;&#1085;&#1090;&#1099;\&#1052;&#1086;&#1103;%20&#1084;&#1091;&#1079;&#1099;&#1082;&#1072;\kovil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audio" Target="file:///C:\Documents%20and%20Settings\&#1071;&#1085;&#1082;&#1080;&#1085;&#1072;%20&#1054;&#1083;&#1100;&#1075;&#1072;%20&#1042;&#1072;&#1089;&#1080;&#1083;&#1100;&#1077;\&#1052;&#1086;&#1080;%20&#1076;&#1086;&#1082;&#1091;&#1084;&#1077;&#1085;&#1090;&#1099;\&#1052;&#1086;&#1103;%20&#1084;&#1091;&#1079;&#1099;&#1082;&#1072;\&#1084;&#1091;&#1079;&#1099;&#1082;&#1072;\33,2%20&#1085;&#1072;&#1076;%20&#1086;&#1082;&#1086;&#1096;&#1082;&#1086;%20&#1084;&#1077;&#1089;&#1103;&#1094;.mp3" TargetMode="External"/><Relationship Id="rId1" Type="http://schemas.openxmlformats.org/officeDocument/2006/relationships/audio" Target="file:///C:\Documents%20and%20Settings\&#1071;&#1085;&#1082;&#1080;&#1085;&#1072;%20&#1054;&#1083;&#1100;&#1075;&#1072;%20&#1042;&#1072;&#1089;&#1080;&#1083;&#1100;&#1077;\&#1052;&#1086;&#1080;%20&#1076;&#1086;&#1082;&#1091;&#1084;&#1077;&#1085;&#1090;&#1099;\&#1052;&#1086;&#1103;%20&#1084;&#1091;&#1079;&#1099;&#1082;&#1072;\nad-oko6kom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9220" name="Picture 4" descr="0_4bf1f_14e27347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116013" y="1125538"/>
            <a:ext cx="71278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000" b="1" i="1" smtClean="0">
                <a:solidFill>
                  <a:srgbClr val="010199"/>
                </a:solidFill>
                <a:latin typeface="Arial" charset="0"/>
              </a:rPr>
              <a:t>Он поэт, поэт народный,</a:t>
            </a:r>
            <a:br>
              <a:rPr lang="ru-RU" altLang="ru-RU" sz="4000" b="1" i="1" smtClean="0">
                <a:solidFill>
                  <a:srgbClr val="010199"/>
                </a:solidFill>
                <a:latin typeface="Arial" charset="0"/>
              </a:rPr>
            </a:br>
            <a:r>
              <a:rPr lang="ru-RU" altLang="ru-RU" sz="4000" b="1" i="1" smtClean="0">
                <a:solidFill>
                  <a:srgbClr val="010199"/>
                </a:solidFill>
                <a:latin typeface="Arial" charset="0"/>
              </a:rPr>
              <a:t>Он поэт родной земли!</a:t>
            </a:r>
            <a:br>
              <a:rPr lang="ru-RU" altLang="ru-RU" sz="4000" b="1" i="1" smtClean="0">
                <a:solidFill>
                  <a:srgbClr val="010199"/>
                </a:solidFill>
                <a:latin typeface="Arial" charset="0"/>
              </a:rPr>
            </a:br>
            <a:r>
              <a:rPr lang="ru-RU" altLang="ru-RU" sz="2400" smtClean="0">
                <a:solidFill>
                  <a:srgbClr val="010199"/>
                </a:solidFill>
                <a:latin typeface="Arial" charset="0"/>
              </a:rPr>
              <a:t>К  юбилею  Сергея  Есенина</a:t>
            </a:r>
            <a:endParaRPr lang="ru-RU" altLang="ru-RU" sz="3600" b="1" i="1" smtClean="0">
              <a:solidFill>
                <a:srgbClr val="010199"/>
              </a:solidFill>
              <a:latin typeface="Arial" charset="0"/>
            </a:endParaRPr>
          </a:p>
        </p:txBody>
      </p:sp>
      <p:pic>
        <p:nvPicPr>
          <p:cNvPr id="9222" name="Picture 8" descr="Сергей Есени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565400"/>
            <a:ext cx="2770187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39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1044__290620081428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1042988" y="1196975"/>
            <a:ext cx="496887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</a:rPr>
              <a:t>Гой, ты, Русь, моя родная,</a:t>
            </a:r>
            <a:br>
              <a:rPr lang="ru-RU" altLang="ru-RU" sz="2400" b="1">
                <a:solidFill>
                  <a:schemeClr val="accent2"/>
                </a:solidFill>
              </a:rPr>
            </a:br>
            <a:r>
              <a:rPr lang="ru-RU" altLang="ru-RU" sz="2400" b="1">
                <a:solidFill>
                  <a:schemeClr val="accent2"/>
                </a:solidFill>
              </a:rPr>
              <a:t>Хаты - в ризах образа...</a:t>
            </a:r>
            <a:br>
              <a:rPr lang="ru-RU" altLang="ru-RU" sz="2400" b="1">
                <a:solidFill>
                  <a:schemeClr val="accent2"/>
                </a:solidFill>
              </a:rPr>
            </a:br>
            <a:r>
              <a:rPr lang="ru-RU" altLang="ru-RU" sz="2400" b="1">
                <a:solidFill>
                  <a:schemeClr val="accent2"/>
                </a:solidFill>
              </a:rPr>
              <a:t>Не видать конца и края -</a:t>
            </a:r>
            <a:br>
              <a:rPr lang="ru-RU" altLang="ru-RU" sz="2400" b="1">
                <a:solidFill>
                  <a:schemeClr val="accent2"/>
                </a:solidFill>
              </a:rPr>
            </a:br>
            <a:r>
              <a:rPr lang="ru-RU" altLang="ru-RU" sz="2400" b="1">
                <a:solidFill>
                  <a:schemeClr val="accent2"/>
                </a:solidFill>
              </a:rPr>
              <a:t>Только синь сосет глаза.</a:t>
            </a:r>
            <a:br>
              <a:rPr lang="ru-RU" altLang="ru-RU" sz="2400" b="1">
                <a:solidFill>
                  <a:schemeClr val="accent2"/>
                </a:solidFill>
              </a:rPr>
            </a:br>
            <a:r>
              <a:rPr lang="ru-RU" altLang="ru-RU" sz="2400" b="1">
                <a:solidFill>
                  <a:schemeClr val="accent2"/>
                </a:solidFill>
              </a:rPr>
              <a:t/>
            </a:r>
            <a:br>
              <a:rPr lang="ru-RU" altLang="ru-RU" sz="2400" b="1">
                <a:solidFill>
                  <a:schemeClr val="accent2"/>
                </a:solidFill>
              </a:rPr>
            </a:br>
            <a:r>
              <a:rPr lang="ru-RU" altLang="ru-RU" sz="2400" b="1">
                <a:solidFill>
                  <a:schemeClr val="accent2"/>
                </a:solidFill>
              </a:rPr>
              <a:t>Как захожий богомолец,</a:t>
            </a:r>
            <a:br>
              <a:rPr lang="ru-RU" altLang="ru-RU" sz="2400" b="1">
                <a:solidFill>
                  <a:schemeClr val="accent2"/>
                </a:solidFill>
              </a:rPr>
            </a:br>
            <a:r>
              <a:rPr lang="ru-RU" altLang="ru-RU" sz="2400" b="1">
                <a:solidFill>
                  <a:schemeClr val="accent2"/>
                </a:solidFill>
              </a:rPr>
              <a:t>Я смотрю твои поля.</a:t>
            </a:r>
            <a:br>
              <a:rPr lang="ru-RU" altLang="ru-RU" sz="2400" b="1">
                <a:solidFill>
                  <a:schemeClr val="accent2"/>
                </a:solidFill>
              </a:rPr>
            </a:br>
            <a:r>
              <a:rPr lang="ru-RU" altLang="ru-RU" sz="2400" b="1">
                <a:solidFill>
                  <a:schemeClr val="accent2"/>
                </a:solidFill>
              </a:rPr>
              <a:t>А у низеньких околиц</a:t>
            </a:r>
            <a:br>
              <a:rPr lang="ru-RU" altLang="ru-RU" sz="2400" b="1">
                <a:solidFill>
                  <a:schemeClr val="accent2"/>
                </a:solidFill>
              </a:rPr>
            </a:br>
            <a:r>
              <a:rPr lang="ru-RU" altLang="ru-RU" sz="2400" b="1">
                <a:solidFill>
                  <a:schemeClr val="accent2"/>
                </a:solidFill>
              </a:rPr>
              <a:t>Звонно чахнут тополя.</a:t>
            </a:r>
            <a:br>
              <a:rPr lang="ru-RU" altLang="ru-RU" sz="2400" b="1">
                <a:solidFill>
                  <a:schemeClr val="accent2"/>
                </a:solidFill>
              </a:rPr>
            </a:br>
            <a:endParaRPr lang="ru-RU" altLang="ru-RU" sz="24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84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7f3b18dbdbb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26"/>
          <a:stretch/>
        </p:blipFill>
        <p:spPr bwMode="auto">
          <a:xfrm>
            <a:off x="1619672" y="0"/>
            <a:ext cx="62646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51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0_3386_62a4abf6_XL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37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4716463" y="2971800"/>
            <a:ext cx="41036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/>
              <a:t>Татьяна Федоровна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/>
              <a:t>Есенина – мать поэта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/>
              <a:t>1946г.</a:t>
            </a:r>
          </a:p>
        </p:txBody>
      </p:sp>
      <p:pic>
        <p:nvPicPr>
          <p:cNvPr id="17412" name="Picture 7" descr="0_4d6ee_ce0d597c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8" descr="сканирование0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3719512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9"/>
          <p:cNvSpPr>
            <a:spLocks noChangeArrowheads="1"/>
          </p:cNvSpPr>
          <p:nvPr/>
        </p:nvSpPr>
        <p:spPr bwMode="auto">
          <a:xfrm>
            <a:off x="395288" y="4652963"/>
            <a:ext cx="4464050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bg2"/>
                </a:solidFill>
              </a:rPr>
              <a:t>Татьяна Федоровна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bg2"/>
                </a:solidFill>
              </a:rPr>
              <a:t>Есенина – мать поэта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bg2"/>
                </a:solidFill>
              </a:rPr>
              <a:t>1946г.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2400" b="1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4716463" y="476250"/>
            <a:ext cx="3960812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chemeClr val="folHlink"/>
                </a:solidFill>
              </a:rPr>
              <a:t>ПИСЬМО МАТЕРИ </a:t>
            </a:r>
            <a:br>
              <a:rPr lang="ru-RU" altLang="ru-RU" sz="1600" b="1">
                <a:solidFill>
                  <a:schemeClr val="folHlink"/>
                </a:solidFill>
              </a:rPr>
            </a:br>
            <a:r>
              <a:rPr lang="ru-RU" altLang="ru-RU" sz="1600" b="1">
                <a:solidFill>
                  <a:schemeClr val="folHlink"/>
                </a:solidFill>
              </a:rPr>
              <a:t/>
            </a:r>
            <a:br>
              <a:rPr lang="ru-RU" altLang="ru-RU" sz="1600" b="1">
                <a:solidFill>
                  <a:schemeClr val="folHlink"/>
                </a:solidFill>
              </a:rPr>
            </a:br>
            <a:r>
              <a:rPr lang="ru-RU" altLang="ru-RU" sz="1600" b="1">
                <a:solidFill>
                  <a:schemeClr val="folHlink"/>
                </a:solidFill>
              </a:rPr>
              <a:t>Ты жива еще, моя старушка?</a:t>
            </a:r>
            <a:br>
              <a:rPr lang="ru-RU" altLang="ru-RU" sz="1600" b="1">
                <a:solidFill>
                  <a:schemeClr val="folHlink"/>
                </a:solidFill>
              </a:rPr>
            </a:br>
            <a:r>
              <a:rPr lang="ru-RU" altLang="ru-RU" sz="1600" b="1">
                <a:solidFill>
                  <a:schemeClr val="folHlink"/>
                </a:solidFill>
              </a:rPr>
              <a:t>Жив и я. Привет тебе, привет!</a:t>
            </a:r>
            <a:br>
              <a:rPr lang="ru-RU" altLang="ru-RU" sz="1600" b="1">
                <a:solidFill>
                  <a:schemeClr val="folHlink"/>
                </a:solidFill>
              </a:rPr>
            </a:br>
            <a:r>
              <a:rPr lang="ru-RU" altLang="ru-RU" sz="1600" b="1">
                <a:solidFill>
                  <a:schemeClr val="folHlink"/>
                </a:solidFill>
              </a:rPr>
              <a:t>Пусть струится над твоей избушкой</a:t>
            </a:r>
            <a:br>
              <a:rPr lang="ru-RU" altLang="ru-RU" sz="1600" b="1">
                <a:solidFill>
                  <a:schemeClr val="folHlink"/>
                </a:solidFill>
              </a:rPr>
            </a:br>
            <a:r>
              <a:rPr lang="ru-RU" altLang="ru-RU" sz="1600" b="1">
                <a:solidFill>
                  <a:schemeClr val="folHlink"/>
                </a:solidFill>
              </a:rPr>
              <a:t>Тот вечерний несказанный свет.</a:t>
            </a:r>
            <a:br>
              <a:rPr lang="ru-RU" altLang="ru-RU" sz="1600" b="1">
                <a:solidFill>
                  <a:schemeClr val="folHlink"/>
                </a:solidFill>
              </a:rPr>
            </a:br>
            <a:r>
              <a:rPr lang="ru-RU" altLang="ru-RU" sz="1600" b="1">
                <a:solidFill>
                  <a:schemeClr val="folHlink"/>
                </a:solidFill>
              </a:rPr>
              <a:t/>
            </a:r>
            <a:br>
              <a:rPr lang="ru-RU" altLang="ru-RU" sz="1600" b="1">
                <a:solidFill>
                  <a:schemeClr val="folHlink"/>
                </a:solidFill>
              </a:rPr>
            </a:br>
            <a:r>
              <a:rPr lang="ru-RU" altLang="ru-RU" sz="1600" b="1">
                <a:solidFill>
                  <a:schemeClr val="folHlink"/>
                </a:solidFill>
              </a:rPr>
              <a:t>Пишут мне, что ты, тая тревогу,</a:t>
            </a:r>
            <a:br>
              <a:rPr lang="ru-RU" altLang="ru-RU" sz="1600" b="1">
                <a:solidFill>
                  <a:schemeClr val="folHlink"/>
                </a:solidFill>
              </a:rPr>
            </a:br>
            <a:r>
              <a:rPr lang="ru-RU" altLang="ru-RU" sz="1600" b="1">
                <a:solidFill>
                  <a:schemeClr val="folHlink"/>
                </a:solidFill>
              </a:rPr>
              <a:t>Загрустила шибко обо мне,</a:t>
            </a:r>
            <a:br>
              <a:rPr lang="ru-RU" altLang="ru-RU" sz="1600" b="1">
                <a:solidFill>
                  <a:schemeClr val="folHlink"/>
                </a:solidFill>
              </a:rPr>
            </a:br>
            <a:r>
              <a:rPr lang="ru-RU" altLang="ru-RU" sz="1600" b="1">
                <a:solidFill>
                  <a:schemeClr val="folHlink"/>
                </a:solidFill>
              </a:rPr>
              <a:t>Что ты часто xодишь на дорогу</a:t>
            </a:r>
            <a:br>
              <a:rPr lang="ru-RU" altLang="ru-RU" sz="1600" b="1">
                <a:solidFill>
                  <a:schemeClr val="folHlink"/>
                </a:solidFill>
              </a:rPr>
            </a:br>
            <a:r>
              <a:rPr lang="ru-RU" altLang="ru-RU" sz="1600" b="1">
                <a:solidFill>
                  <a:schemeClr val="folHlink"/>
                </a:solidFill>
              </a:rPr>
              <a:t>В старомодном ветxом шушуне.</a:t>
            </a:r>
            <a:br>
              <a:rPr lang="ru-RU" altLang="ru-RU" sz="1600" b="1">
                <a:solidFill>
                  <a:schemeClr val="folHlink"/>
                </a:solidFill>
              </a:rPr>
            </a:br>
            <a:r>
              <a:rPr lang="ru-RU" altLang="ru-RU" sz="1600" b="1">
                <a:solidFill>
                  <a:schemeClr val="folHlink"/>
                </a:solidFill>
              </a:rPr>
              <a:t/>
            </a:r>
            <a:br>
              <a:rPr lang="ru-RU" altLang="ru-RU" sz="1600" b="1">
                <a:solidFill>
                  <a:schemeClr val="folHlink"/>
                </a:solidFill>
              </a:rPr>
            </a:br>
            <a:r>
              <a:rPr lang="ru-RU" altLang="ru-RU" sz="1600" b="1">
                <a:solidFill>
                  <a:schemeClr val="folHlink"/>
                </a:solidFill>
              </a:rPr>
              <a:t>И тебе в вечернем синем мраке</a:t>
            </a:r>
            <a:br>
              <a:rPr lang="ru-RU" altLang="ru-RU" sz="1600" b="1">
                <a:solidFill>
                  <a:schemeClr val="folHlink"/>
                </a:solidFill>
              </a:rPr>
            </a:br>
            <a:r>
              <a:rPr lang="ru-RU" altLang="ru-RU" sz="1600" b="1">
                <a:solidFill>
                  <a:schemeClr val="folHlink"/>
                </a:solidFill>
              </a:rPr>
              <a:t>Часто видится одно и то ж:</a:t>
            </a:r>
            <a:br>
              <a:rPr lang="ru-RU" altLang="ru-RU" sz="1600" b="1">
                <a:solidFill>
                  <a:schemeClr val="folHlink"/>
                </a:solidFill>
              </a:rPr>
            </a:br>
            <a:r>
              <a:rPr lang="ru-RU" altLang="ru-RU" sz="1600" b="1">
                <a:solidFill>
                  <a:schemeClr val="folHlink"/>
                </a:solidFill>
              </a:rPr>
              <a:t>Будто кто-то мне в кабацкой драке</a:t>
            </a:r>
            <a:br>
              <a:rPr lang="ru-RU" altLang="ru-RU" sz="1600" b="1">
                <a:solidFill>
                  <a:schemeClr val="folHlink"/>
                </a:solidFill>
              </a:rPr>
            </a:br>
            <a:r>
              <a:rPr lang="ru-RU" altLang="ru-RU" sz="1600" b="1">
                <a:solidFill>
                  <a:schemeClr val="folHlink"/>
                </a:solidFill>
              </a:rPr>
              <a:t>Саданул под сердце финский нож.</a:t>
            </a:r>
            <a:br>
              <a:rPr lang="ru-RU" altLang="ru-RU" sz="1600" b="1">
                <a:solidFill>
                  <a:schemeClr val="folHlink"/>
                </a:solidFill>
              </a:rPr>
            </a:br>
            <a:r>
              <a:rPr lang="ru-RU" altLang="ru-RU" sz="1600">
                <a:solidFill>
                  <a:srgbClr val="CC0099"/>
                </a:solidFill>
              </a:rPr>
              <a:t/>
            </a:r>
            <a:br>
              <a:rPr lang="ru-RU" altLang="ru-RU" sz="1600">
                <a:solidFill>
                  <a:srgbClr val="CC0099"/>
                </a:solidFill>
              </a:rPr>
            </a:br>
            <a:endParaRPr lang="ru-RU" altLang="ru-RU" sz="160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7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Рисунок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384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755650" y="3284538"/>
            <a:ext cx="806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1200">
                <a:latin typeface="Tahoma" pitchFamily="34" charset="0"/>
              </a:rPr>
              <a:t/>
            </a:r>
            <a:br>
              <a:rPr lang="ru-RU" altLang="ru-RU" sz="1200">
                <a:latin typeface="Tahoma" pitchFamily="34" charset="0"/>
              </a:rPr>
            </a:br>
            <a:endParaRPr lang="ru-RU" altLang="ru-RU" sz="1200">
              <a:latin typeface="Tahoma" pitchFamily="34" charset="0"/>
            </a:endParaRP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179388" y="3357563"/>
            <a:ext cx="6840537" cy="378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ahoma" pitchFamily="34" charset="0"/>
              </a:rPr>
              <a:t>Ничего, родная! Успокойся.</a:t>
            </a:r>
            <a:br>
              <a:rPr lang="ru-RU" altLang="ru-RU" sz="1600" b="1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1600" b="1">
                <a:solidFill>
                  <a:srgbClr val="000000"/>
                </a:solidFill>
                <a:latin typeface="Tahoma" pitchFamily="34" charset="0"/>
              </a:rPr>
              <a:t>Это только тягостная бредь.</a:t>
            </a:r>
            <a:br>
              <a:rPr lang="ru-RU" altLang="ru-RU" sz="1600" b="1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1600" b="1">
                <a:solidFill>
                  <a:srgbClr val="000000"/>
                </a:solidFill>
                <a:latin typeface="Tahoma" pitchFamily="34" charset="0"/>
              </a:rPr>
              <a:t>Не такой уж горький я пропойца,</a:t>
            </a:r>
            <a:br>
              <a:rPr lang="ru-RU" altLang="ru-RU" sz="1600" b="1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1600" b="1">
                <a:solidFill>
                  <a:srgbClr val="000000"/>
                </a:solidFill>
                <a:latin typeface="Tahoma" pitchFamily="34" charset="0"/>
              </a:rPr>
              <a:t>Чтоб, тебя не видя, умереть.</a:t>
            </a:r>
            <a:br>
              <a:rPr lang="ru-RU" altLang="ru-RU" sz="1600" b="1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1600" b="1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ru-RU" altLang="ru-RU" sz="1600" b="1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1600" b="1">
                <a:solidFill>
                  <a:srgbClr val="000000"/>
                </a:solidFill>
                <a:latin typeface="Tahoma" pitchFamily="34" charset="0"/>
              </a:rPr>
              <a:t>я по-прежнему такой же нежный</a:t>
            </a:r>
            <a:br>
              <a:rPr lang="ru-RU" altLang="ru-RU" sz="1600" b="1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1600" b="1">
                <a:solidFill>
                  <a:srgbClr val="000000"/>
                </a:solidFill>
                <a:latin typeface="Tahoma" pitchFamily="34" charset="0"/>
              </a:rPr>
              <a:t>И мечтаю только лишь о том,</a:t>
            </a:r>
            <a:br>
              <a:rPr lang="ru-RU" altLang="ru-RU" sz="1600" b="1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1600" b="1">
                <a:solidFill>
                  <a:srgbClr val="000000"/>
                </a:solidFill>
                <a:latin typeface="Tahoma" pitchFamily="34" charset="0"/>
              </a:rPr>
              <a:t>Чтоб скорее от тоски мятежной</a:t>
            </a:r>
            <a:br>
              <a:rPr lang="ru-RU" altLang="ru-RU" sz="1600" b="1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1600" b="1">
                <a:solidFill>
                  <a:srgbClr val="000000"/>
                </a:solidFill>
                <a:latin typeface="Tahoma" pitchFamily="34" charset="0"/>
              </a:rPr>
              <a:t>Воротиться в низенький наш дом.</a:t>
            </a:r>
            <a:br>
              <a:rPr lang="ru-RU" altLang="ru-RU" sz="1600" b="1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1600" b="1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ru-RU" altLang="ru-RU" sz="1600" b="1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1600" b="1">
                <a:solidFill>
                  <a:srgbClr val="000000"/>
                </a:solidFill>
                <a:latin typeface="Tahoma" pitchFamily="34" charset="0"/>
              </a:rPr>
              <a:t>я вернусь, когда раскинет ветви</a:t>
            </a:r>
            <a:br>
              <a:rPr lang="ru-RU" altLang="ru-RU" sz="1600" b="1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1600" b="1">
                <a:solidFill>
                  <a:srgbClr val="000000"/>
                </a:solidFill>
                <a:latin typeface="Tahoma" pitchFamily="34" charset="0"/>
              </a:rPr>
              <a:t>По-весеннему наш белый сад.</a:t>
            </a:r>
            <a:br>
              <a:rPr lang="ru-RU" altLang="ru-RU" sz="1600" b="1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1600" b="1">
                <a:solidFill>
                  <a:srgbClr val="000000"/>
                </a:solidFill>
                <a:latin typeface="Tahoma" pitchFamily="34" charset="0"/>
              </a:rPr>
              <a:t>Только ты меня уж на рассвете</a:t>
            </a:r>
            <a:br>
              <a:rPr lang="ru-RU" altLang="ru-RU" sz="1600" b="1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1600" b="1">
                <a:solidFill>
                  <a:srgbClr val="000000"/>
                </a:solidFill>
                <a:latin typeface="Tahoma" pitchFamily="34" charset="0"/>
              </a:rPr>
              <a:t>Не буди, как восемь лет назад.</a:t>
            </a:r>
            <a:r>
              <a:rPr lang="ru-RU" altLang="ru-RU" sz="1800" b="1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ahoma" pitchFamily="34" charset="0"/>
              </a:rPr>
            </a:br>
            <a:endParaRPr lang="ru-RU" altLang="ru-RU" sz="1800" b="1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49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Рисунок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332656"/>
            <a:ext cx="8406951" cy="59766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33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es-as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116632"/>
            <a:ext cx="5436096" cy="66273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73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9" descr="833de02350e0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712" y="0"/>
            <a:ext cx="4968552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3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1872093_258546_26292189_14038763_18559884_15296921_34f8eab84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0" y="0"/>
            <a:ext cx="5364163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i="1" smtClean="0">
                <a:solidFill>
                  <a:srgbClr val="010199"/>
                </a:solidFill>
              </a:rPr>
              <a:t>Клен ты мой опавший, клен заледенелый,</a:t>
            </a:r>
            <a:br>
              <a:rPr lang="ru-RU" altLang="ru-RU" sz="1600" b="1" i="1" smtClean="0">
                <a:solidFill>
                  <a:srgbClr val="010199"/>
                </a:solidFill>
              </a:rPr>
            </a:br>
            <a:r>
              <a:rPr lang="ru-RU" altLang="ru-RU" sz="1600" b="1" i="1" smtClean="0">
                <a:solidFill>
                  <a:srgbClr val="010199"/>
                </a:solidFill>
              </a:rPr>
              <a:t>Что стоишь, нагнувшись, под метелью белой?</a:t>
            </a:r>
            <a:br>
              <a:rPr lang="ru-RU" altLang="ru-RU" sz="1600" b="1" i="1" smtClean="0">
                <a:solidFill>
                  <a:srgbClr val="010199"/>
                </a:solidFill>
              </a:rPr>
            </a:br>
            <a:r>
              <a:rPr lang="ru-RU" altLang="ru-RU" sz="1600" b="1" i="1" smtClean="0">
                <a:solidFill>
                  <a:srgbClr val="010199"/>
                </a:solidFill>
              </a:rPr>
              <a:t/>
            </a:r>
            <a:br>
              <a:rPr lang="ru-RU" altLang="ru-RU" sz="1600" b="1" i="1" smtClean="0">
                <a:solidFill>
                  <a:srgbClr val="010199"/>
                </a:solidFill>
              </a:rPr>
            </a:br>
            <a:r>
              <a:rPr lang="ru-RU" altLang="ru-RU" sz="1600" b="1" i="1" smtClean="0">
                <a:solidFill>
                  <a:srgbClr val="010199"/>
                </a:solidFill>
              </a:rPr>
              <a:t>Или что увидел? Или что услышал?</a:t>
            </a:r>
            <a:br>
              <a:rPr lang="ru-RU" altLang="ru-RU" sz="1600" b="1" i="1" smtClean="0">
                <a:solidFill>
                  <a:srgbClr val="010199"/>
                </a:solidFill>
              </a:rPr>
            </a:br>
            <a:r>
              <a:rPr lang="ru-RU" altLang="ru-RU" sz="1600" b="1" i="1" smtClean="0">
                <a:solidFill>
                  <a:srgbClr val="010199"/>
                </a:solidFill>
              </a:rPr>
              <a:t>Словно за деревню погулять ты вышел</a:t>
            </a:r>
            <a:br>
              <a:rPr lang="ru-RU" altLang="ru-RU" sz="1600" b="1" i="1" smtClean="0">
                <a:solidFill>
                  <a:srgbClr val="010199"/>
                </a:solidFill>
              </a:rPr>
            </a:br>
            <a:r>
              <a:rPr lang="ru-RU" altLang="ru-RU" sz="1600" b="1" i="1" smtClean="0">
                <a:solidFill>
                  <a:srgbClr val="010199"/>
                </a:solidFill>
              </a:rPr>
              <a:t/>
            </a:r>
            <a:br>
              <a:rPr lang="ru-RU" altLang="ru-RU" sz="1600" b="1" i="1" smtClean="0">
                <a:solidFill>
                  <a:srgbClr val="010199"/>
                </a:solidFill>
              </a:rPr>
            </a:br>
            <a:r>
              <a:rPr lang="ru-RU" altLang="ru-RU" sz="1600" b="1" i="1" smtClean="0">
                <a:solidFill>
                  <a:srgbClr val="010199"/>
                </a:solidFill>
              </a:rPr>
              <a:t/>
            </a:r>
            <a:br>
              <a:rPr lang="ru-RU" altLang="ru-RU" sz="1600" b="1" i="1" smtClean="0">
                <a:solidFill>
                  <a:srgbClr val="010199"/>
                </a:solidFill>
              </a:rPr>
            </a:br>
            <a:r>
              <a:rPr lang="ru-RU" altLang="ru-RU" sz="1600" b="1" i="1" smtClean="0">
                <a:solidFill>
                  <a:srgbClr val="010199"/>
                </a:solidFill>
              </a:rPr>
              <a:t>Ах, и сам я нынче чтой-то стал нестойкий,</a:t>
            </a:r>
            <a:br>
              <a:rPr lang="ru-RU" altLang="ru-RU" sz="1600" b="1" i="1" smtClean="0">
                <a:solidFill>
                  <a:srgbClr val="010199"/>
                </a:solidFill>
              </a:rPr>
            </a:br>
            <a:r>
              <a:rPr lang="ru-RU" altLang="ru-RU" sz="1600" b="1" i="1" smtClean="0">
                <a:solidFill>
                  <a:srgbClr val="010199"/>
                </a:solidFill>
              </a:rPr>
              <a:t>Не дойду до дома с дружеской попойки.</a:t>
            </a:r>
            <a:br>
              <a:rPr lang="ru-RU" altLang="ru-RU" sz="1600" b="1" i="1" smtClean="0">
                <a:solidFill>
                  <a:srgbClr val="010199"/>
                </a:solidFill>
              </a:rPr>
            </a:br>
            <a:r>
              <a:rPr lang="ru-RU" altLang="ru-RU" sz="1600" b="1" i="1" smtClean="0">
                <a:solidFill>
                  <a:srgbClr val="010199"/>
                </a:solidFill>
              </a:rPr>
              <a:t/>
            </a:r>
            <a:br>
              <a:rPr lang="ru-RU" altLang="ru-RU" sz="1600" b="1" i="1" smtClean="0">
                <a:solidFill>
                  <a:srgbClr val="010199"/>
                </a:solidFill>
              </a:rPr>
            </a:br>
            <a:r>
              <a:rPr lang="ru-RU" altLang="ru-RU" sz="1600" b="1" i="1" smtClean="0">
                <a:solidFill>
                  <a:srgbClr val="010199"/>
                </a:solidFill>
              </a:rPr>
              <a:t>Там вон встретил вербу, там сосну приметил,</a:t>
            </a:r>
            <a:br>
              <a:rPr lang="ru-RU" altLang="ru-RU" sz="1600" b="1" i="1" smtClean="0">
                <a:solidFill>
                  <a:srgbClr val="010199"/>
                </a:solidFill>
              </a:rPr>
            </a:br>
            <a:r>
              <a:rPr lang="ru-RU" altLang="ru-RU" sz="1600" b="1" i="1" smtClean="0">
                <a:solidFill>
                  <a:srgbClr val="010199"/>
                </a:solidFill>
              </a:rPr>
              <a:t>Распевал им песни под метель о лете.</a:t>
            </a:r>
            <a:br>
              <a:rPr lang="ru-RU" altLang="ru-RU" sz="1600" b="1" i="1" smtClean="0">
                <a:solidFill>
                  <a:srgbClr val="010199"/>
                </a:solidFill>
              </a:rPr>
            </a:br>
            <a:r>
              <a:rPr lang="ru-RU" altLang="ru-RU" sz="1600" b="1" i="1" smtClean="0">
                <a:solidFill>
                  <a:srgbClr val="010199"/>
                </a:solidFill>
              </a:rPr>
              <a:t/>
            </a:r>
            <a:br>
              <a:rPr lang="ru-RU" altLang="ru-RU" sz="1600" b="1" i="1" smtClean="0">
                <a:solidFill>
                  <a:srgbClr val="010199"/>
                </a:solidFill>
              </a:rPr>
            </a:br>
            <a:r>
              <a:rPr lang="ru-RU" altLang="ru-RU" sz="1600" b="1" i="1" smtClean="0">
                <a:solidFill>
                  <a:srgbClr val="010199"/>
                </a:solidFill>
              </a:rPr>
              <a:t>Сам себе казался я таким же кленом,</a:t>
            </a:r>
            <a:br>
              <a:rPr lang="ru-RU" altLang="ru-RU" sz="1600" b="1" i="1" smtClean="0">
                <a:solidFill>
                  <a:srgbClr val="010199"/>
                </a:solidFill>
              </a:rPr>
            </a:br>
            <a:r>
              <a:rPr lang="ru-RU" altLang="ru-RU" sz="1600" b="1" i="1" smtClean="0">
                <a:solidFill>
                  <a:srgbClr val="010199"/>
                </a:solidFill>
              </a:rPr>
              <a:t>Только не опавшим, а вовсю зеленым.</a:t>
            </a:r>
            <a:r>
              <a:rPr lang="ru-RU" altLang="ru-RU" sz="1800" b="1" i="1" smtClean="0">
                <a:solidFill>
                  <a:srgbClr val="010199"/>
                </a:solidFill>
              </a:rPr>
              <a:t/>
            </a:r>
            <a:br>
              <a:rPr lang="ru-RU" altLang="ru-RU" sz="1800" b="1" i="1" smtClean="0">
                <a:solidFill>
                  <a:srgbClr val="010199"/>
                </a:solidFill>
              </a:rPr>
            </a:br>
            <a:r>
              <a:rPr lang="ru-RU" altLang="ru-RU" sz="1800" smtClean="0">
                <a:solidFill>
                  <a:srgbClr val="FFFFFF"/>
                </a:solidFill>
              </a:rPr>
              <a:t/>
            </a:r>
            <a:br>
              <a:rPr lang="ru-RU" altLang="ru-RU" sz="1800" smtClean="0">
                <a:solidFill>
                  <a:srgbClr val="FFFFFF"/>
                </a:solidFill>
              </a:rPr>
            </a:br>
            <a:endParaRPr lang="ru-RU" altLang="ru-RU" sz="1800" smtClean="0">
              <a:solidFill>
                <a:srgbClr val="FFFFFF"/>
              </a:solidFill>
            </a:endParaRPr>
          </a:p>
        </p:txBody>
      </p:sp>
      <p:pic>
        <p:nvPicPr>
          <p:cNvPr id="24583" name="kle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308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39 клен ты  мой  опавший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41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66" fill="hold"/>
                                        <p:tgtEl>
                                          <p:spTgt spid="245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5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8966" fill="hold"/>
                                        <p:tgtEl>
                                          <p:spTgt spid="245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s320x240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50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 descr="800_parent_hous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43663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7"/>
          <p:cNvSpPr txBox="1">
            <a:spLocks noChangeArrowheads="1"/>
          </p:cNvSpPr>
          <p:nvPr/>
        </p:nvSpPr>
        <p:spPr bwMode="auto">
          <a:xfrm>
            <a:off x="4572000" y="2060575"/>
            <a:ext cx="45720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 i="1" smtClean="0">
                <a:solidFill>
                  <a:srgbClr val="FFCC00"/>
                </a:solidFill>
                <a:hlinkClick r:id="rId3"/>
              </a:rPr>
              <a:t>Низкий дом с голубыми ставнями</a:t>
            </a:r>
            <a:r>
              <a:rPr lang="ru-RU" altLang="ru-RU" sz="1800" b="1" i="1" smtClean="0">
                <a:solidFill>
                  <a:srgbClr val="FFCC00"/>
                </a:solidFill>
              </a:rPr>
              <a:t>,</a:t>
            </a:r>
            <a:br>
              <a:rPr lang="ru-RU" altLang="ru-RU" sz="1800" b="1" i="1" smtClean="0">
                <a:solidFill>
                  <a:srgbClr val="FFCC00"/>
                </a:solidFill>
              </a:rPr>
            </a:br>
            <a:r>
              <a:rPr lang="ru-RU" altLang="ru-RU" sz="1800" b="1" i="1" smtClean="0">
                <a:solidFill>
                  <a:srgbClr val="FFCC00"/>
                </a:solidFill>
              </a:rPr>
              <a:t>Не забыть мне тебя никогда,—</a:t>
            </a:r>
            <a:br>
              <a:rPr lang="ru-RU" altLang="ru-RU" sz="1800" b="1" i="1" smtClean="0">
                <a:solidFill>
                  <a:srgbClr val="FFCC00"/>
                </a:solidFill>
              </a:rPr>
            </a:br>
            <a:r>
              <a:rPr lang="ru-RU" altLang="ru-RU" sz="1800" b="1" i="1" smtClean="0">
                <a:solidFill>
                  <a:srgbClr val="FFCC00"/>
                </a:solidFill>
              </a:rPr>
              <a:t>Слишком были такими недавними</a:t>
            </a:r>
            <a:br>
              <a:rPr lang="ru-RU" altLang="ru-RU" sz="1800" b="1" i="1" smtClean="0">
                <a:solidFill>
                  <a:srgbClr val="FFCC00"/>
                </a:solidFill>
              </a:rPr>
            </a:br>
            <a:r>
              <a:rPr lang="ru-RU" altLang="ru-RU" sz="1800" b="1" i="1" smtClean="0">
                <a:solidFill>
                  <a:srgbClr val="FFCC00"/>
                </a:solidFill>
              </a:rPr>
              <a:t>Отзвучавшие в сумрак года.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 i="1" smtClean="0">
                <a:solidFill>
                  <a:srgbClr val="FFCC00"/>
                </a:solidFill>
              </a:rPr>
              <a:t>До сегодня еще мне снится</a:t>
            </a:r>
            <a:br>
              <a:rPr lang="ru-RU" altLang="ru-RU" sz="1800" b="1" i="1" smtClean="0">
                <a:solidFill>
                  <a:srgbClr val="FFCC00"/>
                </a:solidFill>
              </a:rPr>
            </a:br>
            <a:r>
              <a:rPr lang="ru-RU" altLang="ru-RU" sz="1800" b="1" i="1" smtClean="0">
                <a:solidFill>
                  <a:srgbClr val="FFCC00"/>
                </a:solidFill>
              </a:rPr>
              <a:t>Наше поле, луга и лес,</a:t>
            </a:r>
            <a:br>
              <a:rPr lang="ru-RU" altLang="ru-RU" sz="1800" b="1" i="1" smtClean="0">
                <a:solidFill>
                  <a:srgbClr val="FFCC00"/>
                </a:solidFill>
              </a:rPr>
            </a:br>
            <a:r>
              <a:rPr lang="ru-RU" altLang="ru-RU" sz="1800" b="1" i="1" smtClean="0">
                <a:solidFill>
                  <a:srgbClr val="FFCC00"/>
                </a:solidFill>
              </a:rPr>
              <a:t>Принакрытые сереньким ситцем</a:t>
            </a:r>
            <a:br>
              <a:rPr lang="ru-RU" altLang="ru-RU" sz="1800" b="1" i="1" smtClean="0">
                <a:solidFill>
                  <a:srgbClr val="FFCC00"/>
                </a:solidFill>
              </a:rPr>
            </a:br>
            <a:r>
              <a:rPr lang="ru-RU" altLang="ru-RU" sz="1800" b="1" i="1" smtClean="0">
                <a:solidFill>
                  <a:srgbClr val="FFCC00"/>
                </a:solidFill>
              </a:rPr>
              <a:t>Этих северных бедных небес.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 i="1" smtClean="0">
                <a:solidFill>
                  <a:srgbClr val="FFCC00"/>
                </a:solidFill>
              </a:rPr>
              <a:t>Восхищаться уж я не умею</a:t>
            </a:r>
            <a:br>
              <a:rPr lang="ru-RU" altLang="ru-RU" sz="1800" b="1" i="1" smtClean="0">
                <a:solidFill>
                  <a:srgbClr val="FFCC00"/>
                </a:solidFill>
              </a:rPr>
            </a:br>
            <a:r>
              <a:rPr lang="ru-RU" altLang="ru-RU" sz="1800" b="1" i="1" smtClean="0">
                <a:solidFill>
                  <a:srgbClr val="FFCC00"/>
                </a:solidFill>
              </a:rPr>
              <a:t>И пропасть не хотел бы в глуши,</a:t>
            </a:r>
            <a:br>
              <a:rPr lang="ru-RU" altLang="ru-RU" sz="1800" b="1" i="1" smtClean="0">
                <a:solidFill>
                  <a:srgbClr val="FFCC00"/>
                </a:solidFill>
              </a:rPr>
            </a:br>
            <a:r>
              <a:rPr lang="ru-RU" altLang="ru-RU" sz="1800" b="1" i="1" smtClean="0">
                <a:solidFill>
                  <a:srgbClr val="FFCC00"/>
                </a:solidFill>
              </a:rPr>
              <a:t>Но, наверно, навеки имею</a:t>
            </a:r>
            <a:br>
              <a:rPr lang="ru-RU" altLang="ru-RU" sz="1800" b="1" i="1" smtClean="0">
                <a:solidFill>
                  <a:srgbClr val="FFCC00"/>
                </a:solidFill>
              </a:rPr>
            </a:br>
            <a:r>
              <a:rPr lang="ru-RU" altLang="ru-RU" sz="1800" b="1" i="1" smtClean="0">
                <a:solidFill>
                  <a:srgbClr val="FFCC00"/>
                </a:solidFill>
              </a:rPr>
              <a:t>Нежность грустную русской души.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 i="1" smtClean="0">
                <a:solidFill>
                  <a:srgbClr val="FFCC00"/>
                </a:solidFill>
              </a:rPr>
              <a:t>Полюбил я седых журавлей</a:t>
            </a:r>
            <a:br>
              <a:rPr lang="ru-RU" altLang="ru-RU" sz="1800" b="1" i="1" smtClean="0">
                <a:solidFill>
                  <a:srgbClr val="FFCC00"/>
                </a:solidFill>
              </a:rPr>
            </a:br>
            <a:r>
              <a:rPr lang="ru-RU" altLang="ru-RU" sz="1800" b="1" i="1" smtClean="0">
                <a:solidFill>
                  <a:srgbClr val="FFCC00"/>
                </a:solidFill>
              </a:rPr>
              <a:t>С их курлыканьем в тощие дали,</a:t>
            </a:r>
            <a:br>
              <a:rPr lang="ru-RU" altLang="ru-RU" sz="1800" b="1" i="1" smtClean="0">
                <a:solidFill>
                  <a:srgbClr val="FFCC00"/>
                </a:solidFill>
              </a:rPr>
            </a:br>
            <a:r>
              <a:rPr lang="ru-RU" altLang="ru-RU" sz="1800" b="1" i="1" smtClean="0">
                <a:solidFill>
                  <a:srgbClr val="FFCC00"/>
                </a:solidFill>
              </a:rPr>
              <a:t>Потому что в просторах полей</a:t>
            </a:r>
            <a:br>
              <a:rPr lang="ru-RU" altLang="ru-RU" sz="1800" b="1" i="1" smtClean="0">
                <a:solidFill>
                  <a:srgbClr val="FFCC00"/>
                </a:solidFill>
              </a:rPr>
            </a:br>
            <a:r>
              <a:rPr lang="ru-RU" altLang="ru-RU" sz="1800" b="1" i="1" smtClean="0">
                <a:solidFill>
                  <a:srgbClr val="FFCC00"/>
                </a:solidFill>
              </a:rPr>
              <a:t>Они сытных хлебов не видали. </a:t>
            </a:r>
          </a:p>
        </p:txBody>
      </p:sp>
    </p:spTree>
    <p:extLst>
      <p:ext uri="{BB962C8B-B14F-4D97-AF65-F5344CB8AC3E}">
        <p14:creationId xmlns:p14="http://schemas.microsoft.com/office/powerpoint/2010/main" val="395321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05000"/>
            <a:ext cx="4572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0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Тот поэт, врагов кто губит,</a:t>
            </a:r>
            <a:br>
              <a:rPr lang="ru-RU" altLang="ru-RU" sz="20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sz="20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Чья родная правда мать,</a:t>
            </a:r>
            <a:br>
              <a:rPr lang="ru-RU" altLang="ru-RU" sz="20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sz="20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Кто людей, как братьев, любит</a:t>
            </a:r>
            <a:br>
              <a:rPr lang="ru-RU" altLang="ru-RU" sz="20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sz="20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 готов за них страдать.</a:t>
            </a:r>
            <a:br>
              <a:rPr lang="ru-RU" altLang="ru-RU" sz="20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sz="20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Он все сделает свободно,</a:t>
            </a:r>
            <a:br>
              <a:rPr lang="ru-RU" altLang="ru-RU" sz="20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sz="20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Что другие не могли.</a:t>
            </a:r>
            <a:br>
              <a:rPr lang="ru-RU" altLang="ru-RU" sz="20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sz="20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Он поэт, поэт народный,</a:t>
            </a:r>
            <a:br>
              <a:rPr lang="ru-RU" altLang="ru-RU" sz="20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sz="20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Он поэт родной земли!</a:t>
            </a:r>
            <a:br>
              <a:rPr lang="ru-RU" altLang="ru-RU" sz="20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altLang="ru-RU" sz="2000" b="1" i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2292" name="Picture 7" descr="c2f123f5bdb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9575" y="620713"/>
            <a:ext cx="4687888" cy="6021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50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8" name="9biz.ru - Р•РІРіРµРЅРёР№ РњР°СЂС‚С‹РЅРѕРІ - РЈ Р•СЃРµРЅРёРЅР° Р”РµРЅСЊ Р РѕР¶РґРµРЅРёСЏ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381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7" descr="2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9361">
            <a:off x="4521200" y="336550"/>
            <a:ext cx="440690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9" descr="Изображение 306"/>
          <p:cNvPicPr>
            <a:picLocks noGrp="1" noChangeAspect="1" noChangeArrowheads="1"/>
          </p:cNvPicPr>
          <p:nvPr>
            <p:ph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153581">
            <a:off x="3779838" y="2997200"/>
            <a:ext cx="5111750" cy="3625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7" name="Picture 10" descr="49448240_esen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4583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3" name="9biz.ru - Р•РІРіРµРЅРёР№ РњР°СЂС‚С‹РЅРѕРІ - РЈ Р•СЃРµРЅРёРЅР° Р”РµРЅСЊ Р РѕР¶РґРµРЅРёСЏ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308725"/>
            <a:ext cx="296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50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7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47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5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75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47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47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6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76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0_3387_9cf3f719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971550" y="908050"/>
            <a:ext cx="6696075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 dirty="0" smtClean="0">
                <a:solidFill>
                  <a:srgbClr val="010199"/>
                </a:solidFill>
                <a:latin typeface="Arial" charset="0"/>
              </a:rPr>
              <a:t>Отговорила роща золотая</a:t>
            </a:r>
            <a:br>
              <a:rPr lang="ru-RU" altLang="ru-RU" sz="2000" b="1" dirty="0" smtClean="0">
                <a:solidFill>
                  <a:srgbClr val="010199"/>
                </a:solidFill>
                <a:latin typeface="Arial" charset="0"/>
              </a:rPr>
            </a:br>
            <a:r>
              <a:rPr lang="ru-RU" altLang="ru-RU" sz="2000" b="1" dirty="0" smtClean="0">
                <a:solidFill>
                  <a:srgbClr val="010199"/>
                </a:solidFill>
                <a:latin typeface="Arial" charset="0"/>
              </a:rPr>
              <a:t>Березовым, веселым языком,</a:t>
            </a:r>
            <a:br>
              <a:rPr lang="ru-RU" altLang="ru-RU" sz="2000" b="1" dirty="0" smtClean="0">
                <a:solidFill>
                  <a:srgbClr val="010199"/>
                </a:solidFill>
                <a:latin typeface="Arial" charset="0"/>
              </a:rPr>
            </a:br>
            <a:r>
              <a:rPr lang="ru-RU" altLang="ru-RU" sz="2000" b="1" dirty="0" smtClean="0">
                <a:solidFill>
                  <a:srgbClr val="010199"/>
                </a:solidFill>
                <a:latin typeface="Arial" charset="0"/>
              </a:rPr>
              <a:t>И журавли, печально пролетая,</a:t>
            </a:r>
            <a:br>
              <a:rPr lang="ru-RU" altLang="ru-RU" sz="2000" b="1" dirty="0" smtClean="0">
                <a:solidFill>
                  <a:srgbClr val="010199"/>
                </a:solidFill>
                <a:latin typeface="Arial" charset="0"/>
              </a:rPr>
            </a:br>
            <a:r>
              <a:rPr lang="ru-RU" altLang="ru-RU" sz="2000" b="1" dirty="0" smtClean="0">
                <a:solidFill>
                  <a:srgbClr val="010199"/>
                </a:solidFill>
                <a:latin typeface="Arial" charset="0"/>
              </a:rPr>
              <a:t>Уж не жалеют больше ни о ком.</a:t>
            </a:r>
            <a:br>
              <a:rPr lang="ru-RU" altLang="ru-RU" sz="2000" b="1" dirty="0" smtClean="0">
                <a:solidFill>
                  <a:srgbClr val="010199"/>
                </a:solidFill>
                <a:latin typeface="Arial" charset="0"/>
              </a:rPr>
            </a:br>
            <a:r>
              <a:rPr lang="ru-RU" altLang="ru-RU" sz="2000" b="1" dirty="0" smtClean="0">
                <a:solidFill>
                  <a:srgbClr val="010199"/>
                </a:solidFill>
                <a:latin typeface="Arial" charset="0"/>
              </a:rPr>
              <a:t/>
            </a:r>
            <a:br>
              <a:rPr lang="ru-RU" altLang="ru-RU" sz="2000" b="1" dirty="0" smtClean="0">
                <a:solidFill>
                  <a:srgbClr val="010199"/>
                </a:solidFill>
                <a:latin typeface="Arial" charset="0"/>
              </a:rPr>
            </a:br>
            <a:r>
              <a:rPr lang="ru-RU" altLang="ru-RU" sz="2000" b="1" dirty="0" smtClean="0">
                <a:solidFill>
                  <a:srgbClr val="010199"/>
                </a:solidFill>
                <a:latin typeface="Arial" charset="0"/>
              </a:rPr>
              <a:t>Стою один среди равнины голой,</a:t>
            </a:r>
            <a:br>
              <a:rPr lang="ru-RU" altLang="ru-RU" sz="2000" b="1" dirty="0" smtClean="0">
                <a:solidFill>
                  <a:srgbClr val="010199"/>
                </a:solidFill>
                <a:latin typeface="Arial" charset="0"/>
              </a:rPr>
            </a:br>
            <a:r>
              <a:rPr lang="ru-RU" altLang="ru-RU" sz="2000" b="1" dirty="0" smtClean="0">
                <a:solidFill>
                  <a:srgbClr val="010199"/>
                </a:solidFill>
                <a:latin typeface="Arial" charset="0"/>
              </a:rPr>
              <a:t>А журавлей относит ветер в даль.</a:t>
            </a:r>
            <a:br>
              <a:rPr lang="ru-RU" altLang="ru-RU" sz="2000" b="1" dirty="0" smtClean="0">
                <a:solidFill>
                  <a:srgbClr val="010199"/>
                </a:solidFill>
                <a:latin typeface="Arial" charset="0"/>
              </a:rPr>
            </a:br>
            <a:r>
              <a:rPr lang="ru-RU" altLang="ru-RU" sz="2000" b="1" dirty="0" smtClean="0">
                <a:solidFill>
                  <a:srgbClr val="010199"/>
                </a:solidFill>
                <a:latin typeface="Arial" charset="0"/>
              </a:rPr>
              <a:t>Я полон дум о юности веселой,</a:t>
            </a:r>
            <a:br>
              <a:rPr lang="ru-RU" altLang="ru-RU" sz="2000" b="1" dirty="0" smtClean="0">
                <a:solidFill>
                  <a:srgbClr val="010199"/>
                </a:solidFill>
                <a:latin typeface="Arial" charset="0"/>
              </a:rPr>
            </a:br>
            <a:r>
              <a:rPr lang="ru-RU" altLang="ru-RU" sz="2000" b="1" dirty="0" smtClean="0">
                <a:solidFill>
                  <a:srgbClr val="010199"/>
                </a:solidFill>
                <a:latin typeface="Arial" charset="0"/>
              </a:rPr>
              <a:t>Но ничего в прошедшем мне не жаль.</a:t>
            </a:r>
            <a:br>
              <a:rPr lang="ru-RU" altLang="ru-RU" sz="2000" b="1" dirty="0" smtClean="0">
                <a:solidFill>
                  <a:srgbClr val="010199"/>
                </a:solidFill>
                <a:latin typeface="Arial" charset="0"/>
              </a:rPr>
            </a:br>
            <a:r>
              <a:rPr lang="ru-RU" altLang="ru-RU" sz="2000" b="1" dirty="0" smtClean="0">
                <a:solidFill>
                  <a:srgbClr val="010199"/>
                </a:solidFill>
                <a:latin typeface="Arial" charset="0"/>
              </a:rPr>
              <a:t/>
            </a:r>
            <a:br>
              <a:rPr lang="ru-RU" altLang="ru-RU" sz="2000" b="1" dirty="0" smtClean="0">
                <a:solidFill>
                  <a:srgbClr val="010199"/>
                </a:solidFill>
                <a:latin typeface="Arial" charset="0"/>
              </a:rPr>
            </a:br>
            <a:r>
              <a:rPr lang="ru-RU" altLang="ru-RU" sz="2000" b="1" dirty="0" smtClean="0">
                <a:solidFill>
                  <a:srgbClr val="010199"/>
                </a:solidFill>
                <a:latin typeface="Arial" charset="0"/>
              </a:rPr>
              <a:t>Не жаль мне лет, растраченных напрасно,</a:t>
            </a:r>
            <a:br>
              <a:rPr lang="ru-RU" altLang="ru-RU" sz="2000" b="1" dirty="0" smtClean="0">
                <a:solidFill>
                  <a:srgbClr val="010199"/>
                </a:solidFill>
                <a:latin typeface="Arial" charset="0"/>
              </a:rPr>
            </a:br>
            <a:r>
              <a:rPr lang="ru-RU" altLang="ru-RU" sz="2000" b="1" dirty="0" smtClean="0">
                <a:solidFill>
                  <a:srgbClr val="010199"/>
                </a:solidFill>
                <a:latin typeface="Arial" charset="0"/>
              </a:rPr>
              <a:t>Не жаль души сиреневую </a:t>
            </a:r>
            <a:r>
              <a:rPr lang="ru-RU" altLang="ru-RU" sz="2000" b="1" dirty="0" err="1" smtClean="0">
                <a:solidFill>
                  <a:srgbClr val="010199"/>
                </a:solidFill>
                <a:latin typeface="Arial" charset="0"/>
              </a:rPr>
              <a:t>цветь</a:t>
            </a:r>
            <a:r>
              <a:rPr lang="ru-RU" altLang="ru-RU" sz="2000" b="1" dirty="0" smtClean="0">
                <a:solidFill>
                  <a:srgbClr val="010199"/>
                </a:solidFill>
                <a:latin typeface="Arial" charset="0"/>
              </a:rPr>
              <a:t>.</a:t>
            </a:r>
            <a:br>
              <a:rPr lang="ru-RU" altLang="ru-RU" sz="2000" b="1" dirty="0" smtClean="0">
                <a:solidFill>
                  <a:srgbClr val="010199"/>
                </a:solidFill>
                <a:latin typeface="Arial" charset="0"/>
              </a:rPr>
            </a:br>
            <a:r>
              <a:rPr lang="ru-RU" altLang="ru-RU" sz="2000" b="1" dirty="0" smtClean="0">
                <a:solidFill>
                  <a:srgbClr val="010199"/>
                </a:solidFill>
                <a:latin typeface="Arial" charset="0"/>
              </a:rPr>
              <a:t>В саду горит костер рябины красной</a:t>
            </a:r>
            <a:br>
              <a:rPr lang="ru-RU" altLang="ru-RU" sz="2000" b="1" dirty="0" smtClean="0">
                <a:solidFill>
                  <a:srgbClr val="010199"/>
                </a:solidFill>
                <a:latin typeface="Arial" charset="0"/>
              </a:rPr>
            </a:br>
            <a:r>
              <a:rPr lang="ru-RU" altLang="ru-RU" sz="2000" b="1" dirty="0" smtClean="0">
                <a:solidFill>
                  <a:srgbClr val="010199"/>
                </a:solidFill>
                <a:latin typeface="Arial" charset="0"/>
              </a:rPr>
              <a:t>Но никого не может он согреть. </a:t>
            </a:r>
          </a:p>
        </p:txBody>
      </p:sp>
      <p:pic>
        <p:nvPicPr>
          <p:cNvPr id="5127" name="otgovoril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2372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51 отговорила  роща  золотая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2372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32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291" fill="hold"/>
                                        <p:tgtEl>
                                          <p:spTgt spid="51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9291" fill="hold"/>
                                        <p:tgtEl>
                                          <p:spTgt spid="5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0_42f00_8bf213fc_L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7150"/>
            <a:ext cx="9144000" cy="693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1" name="Text Box 6"/>
          <p:cNvSpPr txBox="1">
            <a:spLocks noChangeArrowheads="1"/>
          </p:cNvSpPr>
          <p:nvPr/>
        </p:nvSpPr>
        <p:spPr bwMode="auto">
          <a:xfrm>
            <a:off x="2051050" y="333375"/>
            <a:ext cx="5041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45063" name="kovil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2372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kovil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308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21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64" fill="hold"/>
                                        <p:tgtEl>
                                          <p:spTgt spid="450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6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4564" fill="hold"/>
                                        <p:tgtEl>
                                          <p:spTgt spid="450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6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2372379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7" name="Picture 9" descr="092c6eea5c986edf17afced153aa1e9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247015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2987676" y="2492375"/>
            <a:ext cx="108086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dirty="0" smtClean="0">
              <a:solidFill>
                <a:srgbClr val="010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9220" name="Picture 4" descr="0_4bf1f_14e27347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85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0_2c354_dcd5545d_-1-L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179512" y="3343275"/>
            <a:ext cx="5256212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b="1" i="1" dirty="0">
                <a:solidFill>
                  <a:schemeClr val="bg2"/>
                </a:solidFill>
              </a:rPr>
              <a:t>Над окошком месяц. Под окошком ветер.</a:t>
            </a:r>
            <a:br>
              <a:rPr lang="ru-RU" altLang="ru-RU" sz="1600" b="1" i="1" dirty="0">
                <a:solidFill>
                  <a:schemeClr val="bg2"/>
                </a:solidFill>
              </a:rPr>
            </a:br>
            <a:r>
              <a:rPr lang="ru-RU" altLang="ru-RU" sz="1600" b="1" i="1" dirty="0">
                <a:solidFill>
                  <a:schemeClr val="bg2"/>
                </a:solidFill>
              </a:rPr>
              <a:t>Облетевший тополь серебрист и светел.</a:t>
            </a:r>
            <a:br>
              <a:rPr lang="ru-RU" altLang="ru-RU" sz="1600" b="1" i="1" dirty="0">
                <a:solidFill>
                  <a:schemeClr val="bg2"/>
                </a:solidFill>
              </a:rPr>
            </a:br>
            <a:r>
              <a:rPr lang="ru-RU" altLang="ru-RU" sz="1600" b="1" i="1" dirty="0">
                <a:solidFill>
                  <a:schemeClr val="bg2"/>
                </a:solidFill>
              </a:rPr>
              <a:t/>
            </a:r>
            <a:br>
              <a:rPr lang="ru-RU" altLang="ru-RU" sz="1600" b="1" i="1" dirty="0">
                <a:solidFill>
                  <a:schemeClr val="bg2"/>
                </a:solidFill>
              </a:rPr>
            </a:br>
            <a:r>
              <a:rPr lang="ru-RU" altLang="ru-RU" sz="1600" b="1" i="1" dirty="0">
                <a:solidFill>
                  <a:schemeClr val="bg2"/>
                </a:solidFill>
              </a:rPr>
              <a:t>Дальний плач тальянки, голос одинокий -</a:t>
            </a:r>
            <a:br>
              <a:rPr lang="ru-RU" altLang="ru-RU" sz="1600" b="1" i="1" dirty="0">
                <a:solidFill>
                  <a:schemeClr val="bg2"/>
                </a:solidFill>
              </a:rPr>
            </a:br>
            <a:r>
              <a:rPr lang="ru-RU" altLang="ru-RU" sz="1600" b="1" i="1" dirty="0">
                <a:solidFill>
                  <a:schemeClr val="bg2"/>
                </a:solidFill>
              </a:rPr>
              <a:t>И такой родимый, и такой далекий.</a:t>
            </a:r>
            <a:br>
              <a:rPr lang="ru-RU" altLang="ru-RU" sz="1600" b="1" i="1" dirty="0">
                <a:solidFill>
                  <a:schemeClr val="bg2"/>
                </a:solidFill>
              </a:rPr>
            </a:br>
            <a:r>
              <a:rPr lang="ru-RU" altLang="ru-RU" sz="1600" b="1" i="1" dirty="0">
                <a:solidFill>
                  <a:schemeClr val="bg2"/>
                </a:solidFill>
              </a:rPr>
              <a:t/>
            </a:r>
            <a:br>
              <a:rPr lang="ru-RU" altLang="ru-RU" sz="1600" b="1" i="1" dirty="0">
                <a:solidFill>
                  <a:schemeClr val="bg2"/>
                </a:solidFill>
              </a:rPr>
            </a:br>
            <a:r>
              <a:rPr lang="ru-RU" altLang="ru-RU" sz="1600" b="1" i="1" dirty="0">
                <a:solidFill>
                  <a:schemeClr val="bg2"/>
                </a:solidFill>
              </a:rPr>
              <a:t>Плачет и смеется песня </a:t>
            </a:r>
            <a:r>
              <a:rPr lang="ru-RU" altLang="ru-RU" sz="1600" b="1" i="1" dirty="0" err="1">
                <a:solidFill>
                  <a:schemeClr val="bg2"/>
                </a:solidFill>
              </a:rPr>
              <a:t>лиховая</a:t>
            </a:r>
            <a:r>
              <a:rPr lang="ru-RU" altLang="ru-RU" sz="1600" b="1" i="1" dirty="0">
                <a:solidFill>
                  <a:schemeClr val="bg2"/>
                </a:solidFill>
              </a:rPr>
              <a:t>.</a:t>
            </a:r>
            <a:br>
              <a:rPr lang="ru-RU" altLang="ru-RU" sz="1600" b="1" i="1" dirty="0">
                <a:solidFill>
                  <a:schemeClr val="bg2"/>
                </a:solidFill>
              </a:rPr>
            </a:br>
            <a:r>
              <a:rPr lang="ru-RU" altLang="ru-RU" sz="1600" b="1" i="1" dirty="0">
                <a:solidFill>
                  <a:schemeClr val="bg2"/>
                </a:solidFill>
              </a:rPr>
              <a:t>Где ты, моя липа? Липа вековая?</a:t>
            </a:r>
            <a:br>
              <a:rPr lang="ru-RU" altLang="ru-RU" sz="1600" b="1" i="1" dirty="0">
                <a:solidFill>
                  <a:schemeClr val="bg2"/>
                </a:solidFill>
              </a:rPr>
            </a:br>
            <a:r>
              <a:rPr lang="ru-RU" altLang="ru-RU" sz="1600" b="1" i="1" dirty="0">
                <a:solidFill>
                  <a:schemeClr val="bg2"/>
                </a:solidFill>
              </a:rPr>
              <a:t/>
            </a:r>
            <a:br>
              <a:rPr lang="ru-RU" altLang="ru-RU" sz="1600" b="1" i="1" dirty="0">
                <a:solidFill>
                  <a:schemeClr val="bg2"/>
                </a:solidFill>
              </a:rPr>
            </a:br>
            <a:r>
              <a:rPr lang="ru-RU" altLang="ru-RU" sz="1600" b="1" i="1" dirty="0">
                <a:solidFill>
                  <a:schemeClr val="bg2"/>
                </a:solidFill>
              </a:rPr>
              <a:t>Я и сам когда-то в праздник спозаранку</a:t>
            </a:r>
            <a:br>
              <a:rPr lang="ru-RU" altLang="ru-RU" sz="1600" b="1" i="1" dirty="0">
                <a:solidFill>
                  <a:schemeClr val="bg2"/>
                </a:solidFill>
              </a:rPr>
            </a:br>
            <a:r>
              <a:rPr lang="ru-RU" altLang="ru-RU" sz="1600" b="1" i="1" dirty="0">
                <a:solidFill>
                  <a:schemeClr val="bg2"/>
                </a:solidFill>
              </a:rPr>
              <a:t>Выходил к любимой, развернув тальянку.</a:t>
            </a:r>
            <a:br>
              <a:rPr lang="ru-RU" altLang="ru-RU" sz="1600" b="1" i="1" dirty="0">
                <a:solidFill>
                  <a:schemeClr val="bg2"/>
                </a:solidFill>
              </a:rPr>
            </a:br>
            <a:r>
              <a:rPr lang="ru-RU" altLang="ru-RU" sz="1600" b="1" i="1" dirty="0">
                <a:solidFill>
                  <a:schemeClr val="bg2"/>
                </a:solidFill>
              </a:rPr>
              <a:t/>
            </a:r>
            <a:br>
              <a:rPr lang="ru-RU" altLang="ru-RU" sz="1600" b="1" i="1" dirty="0">
                <a:solidFill>
                  <a:schemeClr val="bg2"/>
                </a:solidFill>
              </a:rPr>
            </a:br>
            <a:r>
              <a:rPr lang="ru-RU" altLang="ru-RU" sz="1600" b="1" i="1" dirty="0">
                <a:solidFill>
                  <a:schemeClr val="bg2"/>
                </a:solidFill>
              </a:rPr>
              <a:t>А теперь я милой ничего не значу.</a:t>
            </a:r>
            <a:br>
              <a:rPr lang="ru-RU" altLang="ru-RU" sz="1600" b="1" i="1" dirty="0">
                <a:solidFill>
                  <a:schemeClr val="bg2"/>
                </a:solidFill>
              </a:rPr>
            </a:br>
            <a:r>
              <a:rPr lang="ru-RU" altLang="ru-RU" sz="1600" b="1" i="1" dirty="0">
                <a:solidFill>
                  <a:schemeClr val="bg2"/>
                </a:solidFill>
              </a:rPr>
              <a:t>Под чужую песню и смеюсь и плачу.</a:t>
            </a:r>
          </a:p>
        </p:txBody>
      </p:sp>
      <p:pic>
        <p:nvPicPr>
          <p:cNvPr id="32775" name="nad-oko6kom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308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33,2 над окошко месяц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308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14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198" fill="hold"/>
                                        <p:tgtEl>
                                          <p:spTgt spid="327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7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1198" fill="hold"/>
                                        <p:tgtEl>
                                          <p:spTgt spid="327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onqfho_cont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988"/>
            <a:ext cx="9144000" cy="6831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71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9" descr="260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588125" cy="3875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5" name="Picture 10" descr="Полен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3289300"/>
            <a:ext cx="63500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6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72</Words>
  <Application>Microsoft Office PowerPoint</Application>
  <PresentationFormat>Экран (4:3)</PresentationFormat>
  <Paragraphs>20</Paragraphs>
  <Slides>21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Океан</vt:lpstr>
      <vt:lpstr>1_Океан</vt:lpstr>
      <vt:lpstr>2_Океан</vt:lpstr>
      <vt:lpstr>3_Океан</vt:lpstr>
      <vt:lpstr>4_Океан</vt:lpstr>
      <vt:lpstr>Трава</vt:lpstr>
      <vt:lpstr>5_Океан</vt:lpstr>
      <vt:lpstr>1_Трава</vt:lpstr>
      <vt:lpstr>6_Океан</vt:lpstr>
      <vt:lpstr>Клен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Admin</cp:lastModifiedBy>
  <cp:revision>10</cp:revision>
  <dcterms:created xsi:type="dcterms:W3CDTF">2015-10-11T17:10:53Z</dcterms:created>
  <dcterms:modified xsi:type="dcterms:W3CDTF">2015-10-13T11:08:26Z</dcterms:modified>
</cp:coreProperties>
</file>