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64" r:id="rId5"/>
    <p:sldId id="274" r:id="rId6"/>
    <p:sldId id="272" r:id="rId7"/>
    <p:sldId id="263" r:id="rId8"/>
    <p:sldId id="268" r:id="rId9"/>
    <p:sldId id="267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30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774-817A-4029-A011-AA1A0707593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8C7-A534-49C7-8994-4AC832F7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2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774-817A-4029-A011-AA1A0707593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8C7-A534-49C7-8994-4AC832F7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1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774-817A-4029-A011-AA1A0707593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8C7-A534-49C7-8994-4AC832F7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774-817A-4029-A011-AA1A0707593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8C7-A534-49C7-8994-4AC832F7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2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774-817A-4029-A011-AA1A0707593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8C7-A534-49C7-8994-4AC832F7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5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774-817A-4029-A011-AA1A0707593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8C7-A534-49C7-8994-4AC832F7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4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774-817A-4029-A011-AA1A0707593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8C7-A534-49C7-8994-4AC832F7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97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774-817A-4029-A011-AA1A0707593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8C7-A534-49C7-8994-4AC832F7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7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774-817A-4029-A011-AA1A0707593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8C7-A534-49C7-8994-4AC832F7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9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774-817A-4029-A011-AA1A0707593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8C7-A534-49C7-8994-4AC832F7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5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774-817A-4029-A011-AA1A0707593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28C7-A534-49C7-8994-4AC832F7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11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F774-817A-4029-A011-AA1A0707593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C28C7-A534-49C7-8994-4AC832F7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8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102;&#1079;&#1077;&#1088;%201\&#1056;&#1072;&#1073;&#1086;&#1095;&#1080;&#1081;%20&#1089;&#1090;&#1086;&#1083;\&#1058;&#1040;&#1053;&#1071;\&#1087;&#1088;&#1077;&#1079;&#1077;&#1085;&#1090;&#1072;&#1094;&#1080;&#1103;\&#1083;&#1077;&#1082;&#1089;&#1080;&#1095;&#1077;&#1089;&#1082;&#1080;&#1077;%20&#1090;&#1077;&#1084;&#1099;\&#1074;&#1088;&#1077;&#1084;&#1077;&#1085;&#1072;%20&#1075;&#1086;&#1076;&#1072;\&#1086;&#1089;&#1077;&#1085;&#1085;&#1103;&#1103;%20&#1087;&#1077;&#1089;&#1085;&#1100;%20&#1086;&#1082;&#1090;&#1103;&#1073;&#1088;&#1100;.mp3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102;&#1079;&#1077;&#1088;%201\&#1056;&#1072;&#1073;&#1086;&#1095;&#1080;&#1081;%20&#1089;&#1090;&#1086;&#1083;\&#1058;&#1040;&#1053;&#1071;\&#1087;&#1088;&#1077;&#1079;&#1077;&#1085;&#1090;&#1072;&#1094;&#1080;&#1103;\&#1083;&#1077;&#1082;&#1089;&#1080;&#1095;&#1077;&#1089;&#1082;&#1080;&#1077;%20&#1090;&#1077;&#1084;&#1099;\&#1074;&#1088;&#1077;&#1084;&#1077;&#1085;&#1072;%20&#1075;&#1086;&#1076;&#1072;\&#1086;&#1093;&#1086;&#1090;&#1072;%20&#1089;&#1077;&#1085;&#1090;&#1103;&#1073;&#1088;&#1100;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66745"/>
            <a:ext cx="9010248" cy="675768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61564" y="4293096"/>
            <a:ext cx="514596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9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сень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творчестве и. </a:t>
            </a:r>
            <a:r>
              <a:rPr lang="ru-RU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левитана</a:t>
            </a:r>
            <a:endParaRPr lang="ru-RU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56281" y="3173798"/>
            <a:ext cx="43565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золотая</a:t>
            </a:r>
            <a:endParaRPr lang="ru-RU" sz="96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8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saac Levitan. Autumn. The Mano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7920037" cy="613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700338" y="6308725"/>
            <a:ext cx="37438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Осень. Поместье</a:t>
            </a:r>
            <a:r>
              <a:rPr lang="ru-RU" dirty="0"/>
              <a:t>. </a:t>
            </a:r>
          </a:p>
        </p:txBody>
      </p:sp>
      <p:pic>
        <p:nvPicPr>
          <p:cNvPr id="9220" name="осенняя песнь октябрь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1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491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Левитан  Исаак  Ильич   (1861-19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642350" cy="590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75856" y="6308725"/>
            <a:ext cx="22413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Октябрь . Осень</a:t>
            </a:r>
            <a:r>
              <a:rPr lang="ru-RU" b="1" dirty="0"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28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Левитан Исаак Ильич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77" y="1556792"/>
            <a:ext cx="4498255" cy="43045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915816" y="-448340"/>
            <a:ext cx="3096344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CC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Осени приметы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1980728" y="1412776"/>
            <a:ext cx="864096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Тонкая берёзка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золото одета.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Вот и появилась осени примета.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Птицы улетают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край тепла и света,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Вот вам и другая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Осени примета.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Сеет капли дождик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Целый день с рассвета.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Этот дождик тоже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Осени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примета.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(Л. Преображенская)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7681"/>
            <a:ext cx="3550344" cy="5182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04133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Осень 1895 Этюд</a:t>
            </a:r>
          </a:p>
        </p:txBody>
      </p:sp>
    </p:spTree>
    <p:extLst>
      <p:ext uri="{BB962C8B-B14F-4D97-AF65-F5344CB8AC3E}">
        <p14:creationId xmlns:p14="http://schemas.microsoft.com/office/powerpoint/2010/main" val="386283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евитан 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785225" cy="567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419872" y="6308725"/>
            <a:ext cx="18421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</a:rPr>
              <a:t>Золотая </a:t>
            </a:r>
            <a:r>
              <a:rPr lang="ru-RU" dirty="0" smtClean="0">
                <a:latin typeface="Comic Sans MS" pitchFamily="66" charset="0"/>
              </a:rPr>
              <a:t>осень.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124" name="охота сентябрь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19" fill="hold"/>
                                        <p:tgtEl>
                                          <p:spTgt spid="5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74523" cy="5277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65" y="602128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Comic Sans MS" pitchFamily="66" charset="0"/>
              </a:rPr>
              <a:t>Слободка</a:t>
            </a:r>
            <a:endParaRPr lang="ru-RU" sz="1800" dirty="0">
              <a:latin typeface="Comic Sans MS" pitchFamily="66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6325"/>
            <a:ext cx="7620000" cy="4705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9492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Comic Sans MS" pitchFamily="66" charset="0"/>
              </a:rPr>
              <a:t>Осенний солнечный день</a:t>
            </a:r>
            <a:endParaRPr lang="ru-RU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652120" y="391316"/>
            <a:ext cx="3491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Осенний ветер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580112" y="-891480"/>
            <a:ext cx="3384376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808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808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Кто-то ходит у ворот –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То заденет ветку,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То травинки соберёт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 подбросит кверху.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То начнёт рябину гнуть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 забитой дачи,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Вот на лужу взялся дуть,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Как на чай горячий.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 не мёрзнет без пальто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зябкий синий вечер...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Этот кто-то – он никто,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Он – осенний ветер. 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Дербенев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6094"/>
            <a:ext cx="4392488" cy="6297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604888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Осенний пейзаж с церковью </a:t>
            </a:r>
            <a:endParaRPr lang="ru-RU" b="1" dirty="0" smtClean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1890-е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8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saac Levitan. Fog. Autum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7351712" cy="597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627312" y="6308725"/>
            <a:ext cx="2952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Туман. Осень. </a:t>
            </a:r>
          </a:p>
        </p:txBody>
      </p:sp>
    </p:spTree>
    <p:extLst>
      <p:ext uri="{BB962C8B-B14F-4D97-AF65-F5344CB8AC3E}">
        <p14:creationId xmlns:p14="http://schemas.microsoft.com/office/powerpoint/2010/main" val="26877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saac Levitan. Autum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939087" cy="5634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348038" y="6237288"/>
            <a:ext cx="32401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Осень. </a:t>
            </a:r>
          </a:p>
        </p:txBody>
      </p:sp>
    </p:spTree>
    <p:extLst>
      <p:ext uri="{BB962C8B-B14F-4D97-AF65-F5344CB8AC3E}">
        <p14:creationId xmlns:p14="http://schemas.microsoft.com/office/powerpoint/2010/main" val="16367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44</Words>
  <Application>Microsoft Office PowerPoint</Application>
  <PresentationFormat>Экран (4:3)</PresentationFormat>
  <Paragraphs>30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Левитан Исаак Ильич</vt:lpstr>
      <vt:lpstr>Презентация PowerPoint</vt:lpstr>
      <vt:lpstr>Презентация PowerPoint</vt:lpstr>
      <vt:lpstr>Слободка</vt:lpstr>
      <vt:lpstr>Осенний солнечный день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Your User Name</dc:creator>
  <cp:lastModifiedBy>Your User Name</cp:lastModifiedBy>
  <cp:revision>23</cp:revision>
  <dcterms:created xsi:type="dcterms:W3CDTF">2014-10-09T12:15:07Z</dcterms:created>
  <dcterms:modified xsi:type="dcterms:W3CDTF">2014-10-16T03:55:39Z</dcterms:modified>
</cp:coreProperties>
</file>