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6" r:id="rId6"/>
    <p:sldId id="265" r:id="rId7"/>
    <p:sldId id="260" r:id="rId8"/>
    <p:sldId id="267" r:id="rId9"/>
    <p:sldId id="261" r:id="rId10"/>
    <p:sldId id="262" r:id="rId11"/>
    <p:sldId id="263" r:id="rId12"/>
    <p:sldId id="269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FEE99-BCD5-4DC7-B369-3872A252596F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D3D53-4B82-44F4-A783-AABCF4152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3D53-4B82-44F4-A783-AABCF4152A2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3D53-4B82-44F4-A783-AABCF4152A2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3D53-4B82-44F4-A783-AABCF4152A2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3D53-4B82-44F4-A783-AABCF4152A2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AF68-60E0-4267-BA5D-65F46C7F89FE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9DB-C6F0-40B5-994C-F79F06834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AF68-60E0-4267-BA5D-65F46C7F89FE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9DB-C6F0-40B5-994C-F79F06834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AF68-60E0-4267-BA5D-65F46C7F89FE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9DB-C6F0-40B5-994C-F79F06834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AF68-60E0-4267-BA5D-65F46C7F89FE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9DB-C6F0-40B5-994C-F79F06834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AF68-60E0-4267-BA5D-65F46C7F89FE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9DB-C6F0-40B5-994C-F79F06834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AF68-60E0-4267-BA5D-65F46C7F89FE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9DB-C6F0-40B5-994C-F79F06834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AF68-60E0-4267-BA5D-65F46C7F89FE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9DB-C6F0-40B5-994C-F79F06834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AF68-60E0-4267-BA5D-65F46C7F89FE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9DB-C6F0-40B5-994C-F79F06834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AF68-60E0-4267-BA5D-65F46C7F89FE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9DB-C6F0-40B5-994C-F79F06834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AF68-60E0-4267-BA5D-65F46C7F89FE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9DB-C6F0-40B5-994C-F79F06834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AF68-60E0-4267-BA5D-65F46C7F89FE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9DB-C6F0-40B5-994C-F79F06834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CAF68-60E0-4267-BA5D-65F46C7F89FE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1A9DB-C6F0-40B5-994C-F79F06834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tsadclub.ru/images/stories/konspekty/proekt-komnatnye-rasteniya/image009.jpg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tsadclub.ru/images/stories/konspekty/proekt-komnatnye-rasteniya/image008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detsadclub.ru/images/stories/konspekty/proekt-komnatnye-rasteniya/image007.jpg" TargetMode="Externa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6622504" cy="172819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</a:t>
            </a:r>
            <a:br>
              <a:rPr lang="ru-RU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Комнатные растения </a:t>
            </a:r>
            <a:r>
              <a:rPr lang="ru-RU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</a:t>
            </a:r>
            <a:r>
              <a:rPr lang="ru-RU" sz="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наши друзья»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47664" y="3501008"/>
            <a:ext cx="5256584" cy="1512168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Маслова Светлана Ивановна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 МДОУ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Ельниковский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детский сад «Теремок» комбинированного вида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1124744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r>
              <a:rPr lang="ru-RU" sz="3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620688"/>
            <a:ext cx="8435280" cy="583264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Разработка консультаций. 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Анкетирование.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Беседа: «Как дети совместно с родителями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дома  ухаживают за комнатными растениями».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Акция «Подари растение детскому саду»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http://www.wiki.vladimir.i-edu.ru/images/6/6c/021_w508_h47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26642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93610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этап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Итоговый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688632"/>
          </a:xfrm>
        </p:spPr>
        <p:txBody>
          <a:bodyPr>
            <a:normAutofit/>
          </a:bodyPr>
          <a:lstStyle/>
          <a:p>
            <a:pPr lvl="0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Итоговое НОД «Мы знакомы с комнатными растениями».</a:t>
            </a:r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ртём\Desktop\Новая папка\IMG_15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68760"/>
            <a:ext cx="3096344" cy="2291294"/>
          </a:xfrm>
          <a:prstGeom prst="rect">
            <a:avLst/>
          </a:prstGeom>
          <a:noFill/>
        </p:spPr>
      </p:pic>
      <p:pic>
        <p:nvPicPr>
          <p:cNvPr id="5123" name="Picture 3" descr="C:\Users\Артём\Desktop\Новая папка\IMG_15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645024"/>
            <a:ext cx="3024336" cy="234784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1124744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Результат реализации проекта:</a:t>
            </a:r>
            <a:br>
              <a:rPr lang="ru-RU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620688"/>
            <a:ext cx="8435280" cy="583264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Расширили и обогатили знания детей о               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растительном мире;</a:t>
            </a:r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 Сформировали представления о взаимосвязях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в природе;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-  Способствовали развитию наблюдательности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и интереса к природе, эстетических чувств, любви 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и бережного отношения к комнатным растениям.  </a:t>
            </a:r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http://www.wiki.vladimir.i-edu.ru/images/6/6c/021_w508_h477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25202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765175"/>
            <a:ext cx="8435975" cy="56880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-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12474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47260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познавательно-исследовательский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творческий, групповой, краткосрочный.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неделя.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воспитатель, дети первой младшей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 (2-3 лет),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родители.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Предполагаемые результаты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общего уровня знаний о комнатных растениях.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Понимание необходимости бережного отношения к растениям.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Проявление интереса к процессу по ухаживанию за растениями.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исследовательской деятельности дошкольников в ходе совместной практической деятельности с воспитателем.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Интеграция образовательных областей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развитие», «Социально-коммуникативное развитие», «Речевое развитие», «Художественно-эстетическое развитие».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Формы реализации проекта: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НОД, беседа, игровая, трудовая деятельность детей, работа с родителями.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 к окружающему миру; расширять у детей знания и представления о комнатных цветах и их свойствах, прививать детям внимательное и бережное отношение к растениям; развивать любознательность.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Закрепить знания детей о комнатных растениях (2-3 комнатных растений).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Учить сравнивать растения, находить сходство и различия во внешних признаках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Дать представления о размножении комнатных растений; учить последовательности во время посадки.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бережное отношение к цветам, развивать желание ухаживать за ними.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5.Воспитывать любовь к прекрасному, красоте окружающего мира.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Закреплять умение отражать полученные впечатления в творческих работах.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980728"/>
          </a:xfrm>
        </p:spPr>
        <p:txBody>
          <a:bodyPr>
            <a:noAutofit/>
          </a:bodyPr>
          <a:lstStyle/>
          <a:p>
            <a: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b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этап Подготовительный</a:t>
            </a:r>
            <a:endParaRPr lang="ru-RU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проблемы, определение задач.</a:t>
            </a: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Изучение методической литературы по данной теме.</a:t>
            </a: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Подбор дидактических игр, художественной литературы.</a:t>
            </a: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предметно-окружающей среды в группе.</a:t>
            </a: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Привлечение родителей.</a:t>
            </a:r>
          </a:p>
          <a:p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Бальзамин </a:t>
            </a:r>
            <a:endParaRPr lang="ru-RU" sz="2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C:\Users\Осинники\Desktop\getIma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764704"/>
            <a:ext cx="367240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401tsvet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996952"/>
            <a:ext cx="175984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339752" y="2924944"/>
            <a:ext cx="576064" cy="360000"/>
            <a:chOff x="3571868" y="1357298"/>
            <a:chExt cx="714380" cy="714380"/>
          </a:xfrm>
        </p:grpSpPr>
        <p:sp>
          <p:nvSpPr>
            <p:cNvPr id="10" name="Овал 9"/>
            <p:cNvSpPr/>
            <p:nvPr/>
          </p:nvSpPr>
          <p:spPr>
            <a:xfrm>
              <a:off x="3571868" y="1357298"/>
              <a:ext cx="714380" cy="71438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786181" y="1571613"/>
              <a:ext cx="71439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000496" y="1571613"/>
              <a:ext cx="71437" cy="714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Дуга 12"/>
            <p:cNvSpPr/>
            <p:nvPr/>
          </p:nvSpPr>
          <p:spPr>
            <a:xfrm rot="7134702">
              <a:off x="3781419" y="1539861"/>
              <a:ext cx="279402" cy="352427"/>
            </a:xfrm>
            <a:prstGeom prst="arc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3275856" y="2924944"/>
            <a:ext cx="360040" cy="360000"/>
            <a:chOff x="4587875" y="2214563"/>
            <a:chExt cx="760409" cy="571500"/>
          </a:xfrm>
        </p:grpSpPr>
        <p:sp>
          <p:nvSpPr>
            <p:cNvPr id="15" name="Блок-схема: ручное управление 14"/>
            <p:cNvSpPr/>
            <p:nvPr/>
          </p:nvSpPr>
          <p:spPr>
            <a:xfrm rot="5212044">
              <a:off x="4626768" y="2328070"/>
              <a:ext cx="257175" cy="334962"/>
            </a:xfrm>
            <a:prstGeom prst="flowChartManualOperati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grpSp>
          <p:nvGrpSpPr>
            <p:cNvPr id="16" name="Группа 15"/>
            <p:cNvGrpSpPr>
              <a:grpSpLocks/>
            </p:cNvGrpSpPr>
            <p:nvPr/>
          </p:nvGrpSpPr>
          <p:grpSpPr bwMode="auto">
            <a:xfrm>
              <a:off x="5000622" y="2214563"/>
              <a:ext cx="347662" cy="571500"/>
              <a:chOff x="5072067" y="2143116"/>
              <a:chExt cx="490541" cy="714380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5072067" y="2143116"/>
                <a:ext cx="215032" cy="142876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5072067" y="2428868"/>
                <a:ext cx="286709" cy="9921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5072067" y="2591588"/>
                <a:ext cx="275509" cy="51594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5287099" y="2520150"/>
                <a:ext cx="275509" cy="51594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5287099" y="2214554"/>
                <a:ext cx="275509" cy="71438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5072067" y="2714620"/>
                <a:ext cx="215032" cy="142876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5287099" y="2714620"/>
                <a:ext cx="275509" cy="123032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Группа 23"/>
          <p:cNvGrpSpPr>
            <a:grpSpLocks/>
          </p:cNvGrpSpPr>
          <p:nvPr/>
        </p:nvGrpSpPr>
        <p:grpSpPr bwMode="auto">
          <a:xfrm>
            <a:off x="2123728" y="3429000"/>
            <a:ext cx="792088" cy="576064"/>
            <a:chOff x="5881643" y="5072073"/>
            <a:chExt cx="1283633" cy="642942"/>
          </a:xfrm>
        </p:grpSpPr>
        <p:sp>
          <p:nvSpPr>
            <p:cNvPr id="25" name="Трапеция 24"/>
            <p:cNvSpPr/>
            <p:nvPr/>
          </p:nvSpPr>
          <p:spPr>
            <a:xfrm rot="18300247">
              <a:off x="6024380" y="4986487"/>
              <a:ext cx="254002" cy="539475"/>
            </a:xfrm>
            <a:prstGeom prst="trapezoid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08463" y="5072073"/>
              <a:ext cx="642609" cy="64294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  <p:sp>
          <p:nvSpPr>
            <p:cNvPr id="27" name="Месяц 26"/>
            <p:cNvSpPr/>
            <p:nvPr/>
          </p:nvSpPr>
          <p:spPr>
            <a:xfrm rot="10800000">
              <a:off x="6951072" y="5072073"/>
              <a:ext cx="214204" cy="642942"/>
            </a:xfrm>
            <a:prstGeom prst="mo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/>
            </a:p>
          </p:txBody>
        </p:sp>
      </p:grpSp>
      <p:sp>
        <p:nvSpPr>
          <p:cNvPr id="28" name="Пятно 1 27"/>
          <p:cNvSpPr/>
          <p:nvPr/>
        </p:nvSpPr>
        <p:spPr>
          <a:xfrm>
            <a:off x="3059832" y="3356992"/>
            <a:ext cx="864096" cy="792088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55576" y="4300537"/>
            <a:ext cx="43204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993366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9933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933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Хрустит за окошком морозный денёк,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933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Стоит на окошке цветок – огонёк!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933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Малиновым цветом цветут лепестки,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933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будто и вправду горят огоньки.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933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 поливаю, его берегу.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933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 подарить никому не могу!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933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Уж очень он ярок, уж очень хорош,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933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Уж очень на мамину сказку похож!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7056784" cy="43204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этап   основной </a:t>
            </a:r>
            <a:endParaRPr lang="ru-RU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764704"/>
            <a:ext cx="8892480" cy="568863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Беседы </a:t>
            </a:r>
            <a:r>
              <a:rPr lang="ru-RU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 детьми:</a:t>
            </a:r>
            <a:endParaRPr lang="ru-RU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«Лекарственные комнатные растения».</a:t>
            </a:r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«Уход за комнатными растениями».  </a:t>
            </a:r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4149080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Катя леечку взяла,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цветочки полила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Пусть попьют водички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Цветочки – невелички.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Мягкой тряпочкой листочки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Протирала Олечка.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Пыль дышать мешает 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Поры закрывает.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ртём\Desktop\Новая папка\IMG_1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32638" y="-5348287"/>
            <a:ext cx="5400000" cy="4049817"/>
          </a:xfrm>
          <a:prstGeom prst="rect">
            <a:avLst/>
          </a:prstGeom>
          <a:noFill/>
        </p:spPr>
      </p:pic>
      <p:pic>
        <p:nvPicPr>
          <p:cNvPr id="1027" name="Picture 3" descr="C:\Users\Артём\Desktop\Новая папка\IMG_1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68760"/>
            <a:ext cx="3168352" cy="2646008"/>
          </a:xfrm>
          <a:prstGeom prst="rect">
            <a:avLst/>
          </a:prstGeom>
          <a:noFill/>
        </p:spPr>
      </p:pic>
      <p:pic>
        <p:nvPicPr>
          <p:cNvPr id="1028" name="Picture 4" descr="C:\Users\Артём\Desktop\Новая папка\IMG_15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708920"/>
            <a:ext cx="3312368" cy="277301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7056784" cy="21602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612068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изменилось?</a:t>
            </a:r>
          </a:p>
          <a:p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Найди </a:t>
            </a: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такой же.</a:t>
            </a:r>
          </a:p>
          <a:p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спряталась матрёшка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растениям необходимо для роста.</a:t>
            </a:r>
          </a:p>
          <a:p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Артём\Desktop\Новая папка\IMG_1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08920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648072"/>
          </a:xfrm>
        </p:spPr>
        <p:txBody>
          <a:bodyPr>
            <a:noAutofit/>
          </a:bodyPr>
          <a:lstStyle/>
          <a:p>
            <a:r>
              <a:rPr lang="ru-RU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Игра «Что растениям необходимо для роста» 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расположить карточки по порядку).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солнце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80728"/>
            <a:ext cx="26003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age007">
            <a:hlinkClick r:id="rId4" tgtFrame="&quot;_blank&quot;" tooltip="&quot;image007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052736"/>
            <a:ext cx="2667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растение">
            <a:hlinkClick r:id="rId6" tgtFrame="&quot;_blank&quot;" tooltip="&quot;растение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005064"/>
            <a:ext cx="2667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омнатные цветы">
            <a:hlinkClick r:id="rId8" tgtFrame="&quot;_blank&quot;" tooltip="&quot;комнатные цветы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3573016"/>
            <a:ext cx="26670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3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литературы: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07504" y="836712"/>
            <a:ext cx="8579296" cy="5289451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-стихотворение Е.Благининой «Огонёк»,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А.К.Толстой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«Колокольчики мои…», Я.Колас «Цветок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7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Совместная </a:t>
            </a:r>
            <a:r>
              <a:rPr lang="ru-RU" sz="27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 самостоятельная </a:t>
            </a:r>
            <a:r>
              <a:rPr lang="ru-RU" sz="27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27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Наблюдения за растениями в уголке природы.</a:t>
            </a:r>
          </a:p>
          <a:p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Наблюдения за трудом воспитателя по уходу </a:t>
            </a:r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растениями уголка природы (труд с целью помочь) </a:t>
            </a:r>
          </a:p>
          <a:p>
            <a:pPr>
              <a:buNone/>
            </a:pP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Артём\Desktop\Новая папка\IMG_15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32638" y="-5348287"/>
            <a:ext cx="5400000" cy="4049817"/>
          </a:xfrm>
          <a:prstGeom prst="rect">
            <a:avLst/>
          </a:prstGeom>
          <a:noFill/>
        </p:spPr>
      </p:pic>
      <p:pic>
        <p:nvPicPr>
          <p:cNvPr id="3075" name="Picture 3" descr="C:\Users\Артём\Desktop\Новая папка\IMG_1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12976"/>
            <a:ext cx="2808312" cy="2448272"/>
          </a:xfrm>
          <a:prstGeom prst="rect">
            <a:avLst/>
          </a:prstGeom>
          <a:noFill/>
        </p:spPr>
      </p:pic>
      <p:pic>
        <p:nvPicPr>
          <p:cNvPr id="3076" name="Picture 4" descr="C:\Users\Артём\Desktop\Новая папка\IMG_15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212976"/>
            <a:ext cx="2880320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Художественное творчество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Лепка на тему «Цветы»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233559"/>
            <a:ext cx="50040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1524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окне в такую рань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52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Распустилась герань.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52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Круглые листочки,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52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Пышные цветочки.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52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Даже очень хороши –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52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решили малыши.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52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stat18.privet.ru/lr/0a2627422e0f618b492fcd627b7f594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37112"/>
            <a:ext cx="2304256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ртём\Desktop\Новая папка\IMG_1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60648"/>
            <a:ext cx="3456384" cy="2664296"/>
          </a:xfrm>
          <a:prstGeom prst="rect">
            <a:avLst/>
          </a:prstGeom>
          <a:noFill/>
        </p:spPr>
      </p:pic>
      <p:pic>
        <p:nvPicPr>
          <p:cNvPr id="1027" name="Picture 3" descr="C:\Users\Артём\Desktop\Новая папка\IMG_1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789040"/>
            <a:ext cx="3384376" cy="2359567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124744"/>
          </a:xfrm>
        </p:spPr>
        <p:txBody>
          <a:bodyPr>
            <a:noAutofit/>
          </a:bodyPr>
          <a:lstStyle/>
          <a:p>
            <a:pPr lvl="0"/>
            <a:r>
              <a:rPr lang="ru-RU" sz="3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Пополнение </a:t>
            </a:r>
            <a:r>
              <a:rPr lang="ru-RU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развивающей </a:t>
            </a:r>
            <a:r>
              <a:rPr lang="ru-RU" sz="3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среды</a:t>
            </a:r>
            <a:r>
              <a:rPr lang="ru-RU" sz="3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6093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Пополнение </a:t>
            </a:r>
            <a:r>
              <a:rPr lang="ru-RU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уголка природы необходимым </a:t>
            </a:r>
            <a:endParaRPr lang="ru-RU" sz="21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оборудованием </a:t>
            </a:r>
            <a:r>
              <a:rPr lang="ru-RU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(леечки, тряпочки, </a:t>
            </a:r>
            <a:r>
              <a:rPr lang="ru-RU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ведерки</a:t>
            </a:r>
            <a:r>
              <a:rPr lang="ru-RU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фартучки</a:t>
            </a:r>
            <a:r>
              <a:rPr lang="ru-RU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Оснащение экологической </a:t>
            </a:r>
            <a:r>
              <a:rPr lang="ru-RU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зоны </a:t>
            </a:r>
            <a:r>
              <a:rPr lang="ru-RU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группе  новыми </a:t>
            </a:r>
            <a:r>
              <a:rPr lang="ru-RU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растениями;</a:t>
            </a:r>
            <a:endParaRPr lang="ru-RU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Иллюстрации</a:t>
            </a:r>
            <a:r>
              <a:rPr lang="ru-RU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Картотека </a:t>
            </a:r>
            <a:r>
              <a:rPr lang="ru-RU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дидактических </a:t>
            </a:r>
            <a:r>
              <a:rPr lang="ru-RU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 по </a:t>
            </a:r>
            <a:r>
              <a:rPr lang="ru-RU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знакомству с комнатными растениями.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Артём\Desktop\Новая папка\IMG_1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12976"/>
            <a:ext cx="3528392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628</Words>
  <Application>Microsoft Office PowerPoint</Application>
  <PresentationFormat>Экран (4:3)</PresentationFormat>
  <Paragraphs>101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Проект «Комнатные растения  – наши друзья» </vt:lpstr>
      <vt:lpstr>Паспорт проекта</vt:lpstr>
      <vt:lpstr>ЭТАПЫ РЕАЛИЗАЦИИ ПРОЕКТА: </vt:lpstr>
      <vt:lpstr>2 этап   основной </vt:lpstr>
      <vt:lpstr>Слайд 5</vt:lpstr>
      <vt:lpstr>Игра «Что растениям необходимо для роста»  (расположить карточки по порядку). </vt:lpstr>
      <vt:lpstr>Чтение художественной литературы:</vt:lpstr>
      <vt:lpstr>Художественное творчество </vt:lpstr>
      <vt:lpstr>Пополнение развивающей среды </vt:lpstr>
      <vt:lpstr>Работа с родителями </vt:lpstr>
      <vt:lpstr>3 этап   Итоговый </vt:lpstr>
      <vt:lpstr>Результат реализации проекта: 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«Комнатные растения  – наши друзья»</dc:title>
  <dc:creator>Осинники</dc:creator>
  <cp:lastModifiedBy>Артём</cp:lastModifiedBy>
  <cp:revision>54</cp:revision>
  <dcterms:created xsi:type="dcterms:W3CDTF">2014-03-24T13:13:20Z</dcterms:created>
  <dcterms:modified xsi:type="dcterms:W3CDTF">2017-01-24T20:58:41Z</dcterms:modified>
</cp:coreProperties>
</file>