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67544" y="260648"/>
            <a:ext cx="8477696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6000" dirty="0" smtClean="0">
                <a:solidFill>
                  <a:srgbClr val="FF0000"/>
                </a:solidFill>
              </a:rPr>
              <a:t>Пауль </a:t>
            </a:r>
            <a:r>
              <a:rPr lang="ru-RU" sz="6000" dirty="0" err="1" smtClean="0">
                <a:solidFill>
                  <a:srgbClr val="FF0000"/>
                </a:solidFill>
              </a:rPr>
              <a:t>Витгенштейн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– </a:t>
            </a:r>
            <a:r>
              <a:rPr lang="ru-RU" sz="3600" dirty="0" smtClean="0">
                <a:solidFill>
                  <a:srgbClr val="FF0000"/>
                </a:solidFill>
              </a:rPr>
              <a:t>однорукий пианист-виртуоз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УЗРУКИ\программы\рабочая программа\Рещикова на 2015-2016 уч. г\семинары\Пауль Витгенштейн\Paul-Wittge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16624" cy="320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01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249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«Побеждающий </a:t>
            </a:r>
            <a:r>
              <a:rPr lang="ru-RU" sz="3600" b="1" dirty="0" smtClean="0">
                <a:solidFill>
                  <a:srgbClr val="FF0000"/>
                </a:solidFill>
              </a:rPr>
              <a:t>  наследует   все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701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Ничто не может быть преградой для тех, кто упорно движется к благородной цели. А когда ты осознаешь, что все небо заинтересовано в твоем успехе и помогает тебе, то такая вера способна на многие чудеса. Те, кто борется до конца во имя доброго, испытает большие трудности и преграды, но не останется без награды. Не зря в Библии сказано: «Побеждающий наследует все, и буду ему Богом, и он будет Мне сыном» </a:t>
            </a:r>
            <a:r>
              <a:rPr lang="ru-RU" sz="2400" i="1" dirty="0"/>
              <a:t>(Откровение 21:7)</a:t>
            </a:r>
            <a:r>
              <a:rPr lang="ru-RU" sz="2400" dirty="0"/>
              <a:t>.</a:t>
            </a:r>
          </a:p>
        </p:txBody>
      </p:sp>
      <p:pic>
        <p:nvPicPr>
          <p:cNvPr id="8194" name="Picture 2" descr="D:\МУЗРУКИ\программы\рабочая программа\Рещикова на 2015-2016 уч. г\семинары\Пауль Витгенштейн\8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14007"/>
            <a:ext cx="4184068" cy="24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484784"/>
            <a:ext cx="67773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9121" y="4156180"/>
            <a:ext cx="7222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42696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1619672" y="3789040"/>
            <a:ext cx="61108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ЖИЗНЬ ПАУЛА ВИТГЕНШТЕЙНА СЛОЖИЛАСЬ НЕПРОСТО, НО ИМЕННО В СТРАДАНИЯХ И В ОТСУТСТВИИ САМОГО ГЛАВНОГО ДЛЯ ПИАНИСТА – ПРАВОЙ РУКИ – ОН СМОГ ДОБИТЬСЯ ВИРТУОЗНОЙ ТЕХНИКИ В ИГРЕ ПРОИЗВЕДЕНИЙ, ПО СЛОЖНОСТИ СОПОСТАВИМЫХ С ТЕМИ, КОТОРЫЕ ПРЕДНАЗНАЧЕНЫ ДЛЯ ПИАНИСТОВ, ИГРАЮЩИХ ОБЕИМИ РУКАМИ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МУЗРУКИ\программы\рабочая программа\Рещикова на 2015-2016 уч. г\семинары\Пауль Витгенштейн\Holocaust-Gelder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0" y="822113"/>
            <a:ext cx="432048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076056" y="83671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Пауль </a:t>
            </a:r>
            <a:r>
              <a:rPr lang="ru-RU" sz="2800" b="1" dirty="0" err="1">
                <a:solidFill>
                  <a:srgbClr val="FFFF00"/>
                </a:solidFill>
              </a:rPr>
              <a:t>Витгенштейн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родился 5 </a:t>
            </a:r>
            <a:r>
              <a:rPr lang="ru-RU" sz="2800" b="1" dirty="0">
                <a:solidFill>
                  <a:srgbClr val="FFFF00"/>
                </a:solidFill>
              </a:rPr>
              <a:t>ноября 1887 года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– умер 3 марта 1961 года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25" y="171688"/>
            <a:ext cx="484481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Отличная </a:t>
            </a:r>
            <a:r>
              <a:rPr lang="ru-RU" sz="2800" b="1" dirty="0" smtClean="0">
                <a:solidFill>
                  <a:srgbClr val="FFFF00"/>
                </a:solidFill>
              </a:rPr>
              <a:t>школа</a:t>
            </a:r>
          </a:p>
          <a:p>
            <a:endParaRPr lang="ru-RU" dirty="0"/>
          </a:p>
          <a:p>
            <a:pPr algn="just"/>
            <a:r>
              <a:rPr lang="ru-RU" dirty="0"/>
              <a:t>Пауль </a:t>
            </a:r>
            <a:r>
              <a:rPr lang="ru-RU" dirty="0" err="1"/>
              <a:t>Витгенштейн</a:t>
            </a:r>
            <a:r>
              <a:rPr lang="ru-RU" dirty="0"/>
              <a:t> – старший из двух братьев, родился 5 ноября 1887 года в Вене, в семье сталелитейного магната еврейского происхождения Карла </a:t>
            </a:r>
            <a:r>
              <a:rPr lang="ru-RU" dirty="0" err="1"/>
              <a:t>Витгенштейна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Всего родилось восемь детей,  из которых два выживших брата стали мировыми знаменитостями. Семья была необычная, детство и юность складывались для детей тоже необычно. </a:t>
            </a:r>
          </a:p>
          <a:p>
            <a:pPr algn="just"/>
            <a:r>
              <a:rPr lang="ru-RU" dirty="0"/>
              <a:t>Один год еврейский мальчик (по вероисповеданию – протестант) учился в одной и той же школе с другим мальчиком, в будущем известным нам как Адольф Гитлер. Мог ли  он предполагать, что нацисты отберут все имущество его семьи? Начало подлинной оригинальности в том и состоит, чтобы не желать быть тем, чем вы не являетесь</a:t>
            </a:r>
            <a:r>
              <a:rPr lang="ru-RU" dirty="0" smtClean="0"/>
              <a:t>.</a:t>
            </a:r>
          </a:p>
        </p:txBody>
      </p:sp>
      <p:pic>
        <p:nvPicPr>
          <p:cNvPr id="3074" name="Picture 2" descr="D:\МУЗРУКИ\программы\рабочая программа\Рещикова на 2015-2016 уч. г\семинары\Пауль Витгенштейн\81380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4647"/>
            <a:ext cx="381877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75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69269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Учился игре на фортепиано у известных педагогов Мальвины </a:t>
            </a:r>
            <a:r>
              <a:rPr lang="ru-RU" dirty="0" err="1"/>
              <a:t>Бре</a:t>
            </a:r>
            <a:r>
              <a:rPr lang="ru-RU" dirty="0"/>
              <a:t> и Теодора </a:t>
            </a:r>
            <a:r>
              <a:rPr lang="ru-RU" dirty="0" err="1"/>
              <a:t>Лешетицкого</a:t>
            </a:r>
            <a:r>
              <a:rPr lang="ru-RU" dirty="0"/>
              <a:t>. Именно они привили </a:t>
            </a:r>
            <a:r>
              <a:rPr lang="ru-RU" dirty="0" err="1"/>
              <a:t>Витгенштейну</a:t>
            </a:r>
            <a:r>
              <a:rPr lang="ru-RU" dirty="0"/>
              <a:t> любовь к музыке классиков: Бетховена, Моцарта, Шопена, Шумана, Листа. Педагог Теодор </a:t>
            </a:r>
            <a:r>
              <a:rPr lang="ru-RU" dirty="0" err="1"/>
              <a:t>Лешетицкий</a:t>
            </a:r>
            <a:r>
              <a:rPr lang="ru-RU" dirty="0"/>
              <a:t> сам был знаменитым пианистом и учился у самого Карла Черни. Он давал концерты во Львове, играл при императоре Николае I в Санкт-Петербурге и был профессором Петербургской консерватории по классу фортепиано. Мальвина </a:t>
            </a:r>
            <a:r>
              <a:rPr lang="ru-RU" dirty="0" err="1"/>
              <a:t>Бре</a:t>
            </a:r>
            <a:r>
              <a:rPr lang="ru-RU" dirty="0"/>
              <a:t> – другой педагог Пауля – ученица </a:t>
            </a:r>
            <a:r>
              <a:rPr lang="ru-RU" dirty="0" err="1"/>
              <a:t>Лешетицкого</a:t>
            </a:r>
            <a:r>
              <a:rPr lang="ru-RU" dirty="0"/>
              <a:t>, известна музыкально-педагогическим трудом «Основы метода </a:t>
            </a:r>
            <a:r>
              <a:rPr lang="ru-RU" dirty="0" err="1"/>
              <a:t>Лешетицкого</a:t>
            </a:r>
            <a:r>
              <a:rPr lang="ru-RU" dirty="0"/>
              <a:t>», в котором изложены основные принципы наставнической деятельности </a:t>
            </a:r>
            <a:r>
              <a:rPr lang="ru-RU" dirty="0" err="1"/>
              <a:t>Лешетицкого</a:t>
            </a:r>
            <a:r>
              <a:rPr lang="ru-RU" dirty="0"/>
              <a:t>.</a:t>
            </a:r>
          </a:p>
        </p:txBody>
      </p:sp>
      <p:pic>
        <p:nvPicPr>
          <p:cNvPr id="4098" name="Picture 2" descr="D:\МУЗРУКИ\программы\рабочая программа\Рещикова на 2015-2016 уч. г\семинары\Пауль Витгенштейн\B306893T4451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362"/>
            <a:ext cx="3816424" cy="518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1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50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Выбор карьеры</a:t>
            </a:r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Велико значение окружения, в котором пребывал молодой Пауль. Еще ребенком он был свидетелем встреч известных композиторов Иоганна Брамса, Рихарда Штрауса, Клары Шуман, Густава Малера. Они часто заглядывали в гости к </a:t>
            </a:r>
            <a:r>
              <a:rPr lang="ru-RU" dirty="0" err="1"/>
              <a:t>Витгенштейнам</a:t>
            </a:r>
            <a:r>
              <a:rPr lang="ru-RU" dirty="0"/>
              <a:t>. Дуэтом юный пианист играл со Штраусом и вдохновлялся игрой других пианистов-композиторов. Уже в молодом возрасте он сделал выбор своего дальнейшего пути – быть пианистом. В 1913 году Пауль дебютировал на публичном концерте в Вене. Но уже на следующий год, с началом Первой мировой войны, ушел на фронт.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38304"/>
            <a:ext cx="85506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Невосполнимая потеря и поиск новых возможностей</a:t>
            </a:r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Как австрийский подданный был призван на русско-немецкий фронт. В августе 1914 года в Польше Пауль </a:t>
            </a:r>
            <a:r>
              <a:rPr lang="ru-RU" dirty="0" err="1"/>
              <a:t>Витгенштейн</a:t>
            </a:r>
            <a:r>
              <a:rPr lang="ru-RU" dirty="0"/>
              <a:t> был тяжело ранен и потерял правую руку, но при этом не утратил мужества. Что это для обычного человека – понятно. Беда и горе, инвалидность. А что для талантливого пианиста? О чем невозможно говорить, о том следует молчать.</a:t>
            </a:r>
          </a:p>
          <a:p>
            <a:r>
              <a:rPr lang="ru-RU" dirty="0"/>
              <a:t>По воспоминаниям, Пауль </a:t>
            </a:r>
            <a:r>
              <a:rPr lang="ru-RU" dirty="0" err="1"/>
              <a:t>Витгенштейн</a:t>
            </a:r>
            <a:r>
              <a:rPr lang="ru-RU" dirty="0"/>
              <a:t> был близок к самоубийству. Во всяком случае, последовала тяжелейшая депрессия. Благодаря самообладанию пианист преодолевает депрессию и не выносит приговора своей карьере. Уже одноруким он возвращается в Вену и начинает упорно трудиться, подготавливая себя для следующих концертов. Это был поиск новых возможностей и достижение более высоких целей в чрезвычайно упорном труде.</a:t>
            </a:r>
          </a:p>
        </p:txBody>
      </p:sp>
    </p:spTree>
    <p:extLst>
      <p:ext uri="{BB962C8B-B14F-4D97-AF65-F5344CB8AC3E}">
        <p14:creationId xmlns:p14="http://schemas.microsoft.com/office/powerpoint/2010/main" val="31268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Преграды – это </a:t>
            </a:r>
            <a:r>
              <a:rPr lang="ru-RU" sz="2400" b="1" dirty="0" smtClean="0">
                <a:solidFill>
                  <a:srgbClr val="FFFF00"/>
                </a:solidFill>
              </a:rPr>
              <a:t>шанс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Очевидно, были и те, кто жалел «несчастного» калеку, не видя в его целеустремленности никакой перспективы, пророча ему в конце концов разочарование и отчаяние. </a:t>
            </a:r>
            <a:r>
              <a:rPr lang="ru-RU" dirty="0" err="1"/>
              <a:t>Витгенштейны</a:t>
            </a:r>
            <a:r>
              <a:rPr lang="ru-RU" dirty="0"/>
              <a:t> имели достаток, чтобы поддержать Пауля. Однажды его отец даже предложил ему другое поле деятельности, так как мечтал видеть сына своим преемником. Но чтобы поверить в пианиста, в то, что его дух ничем не сломить, нужно было очень хорошо его знать. Преграды – это всего лишь шанс для их преодоления, чтобы стали достижимы новые горизонты. «Непреодолимые» препятствия стали новым стартом в дальнейшем пути отважного музыканта. Так для Пауля </a:t>
            </a:r>
            <a:r>
              <a:rPr lang="ru-RU" dirty="0" err="1"/>
              <a:t>Витгенштейна</a:t>
            </a:r>
            <a:r>
              <a:rPr lang="ru-RU" dirty="0"/>
              <a:t> началась новая жизнь.</a:t>
            </a:r>
          </a:p>
        </p:txBody>
      </p:sp>
      <p:pic>
        <p:nvPicPr>
          <p:cNvPr id="4" name="Рисунок 1" descr="http://www.aktsent.info/files/image/public_images/139/pianis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5388"/>
            <a:ext cx="3610105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1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183377" y="548680"/>
            <a:ext cx="8802279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Достижение</a:t>
            </a:r>
            <a:r>
              <a:rPr lang="ru-RU" altLang="ru-RU" sz="2400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целей</a:t>
            </a:r>
            <a:endParaRPr lang="ru-RU" alt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Тогда он научился одной рукой исполнять произведения для двух рук, развив необычайную пианистическую технику.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Целеустремленность Пауля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Витгенштейна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была сполна вознаграждена. Он достигает исключительной виртуозности, настолько мастерски играя левой рукой, что в 1915 году возобновляет концертную деятельность. Впереди у музыканта было много гастролей по Европе, где он играл собственные переложения классического репертуара и сочинения, написанные его учителем Йозефом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Лабором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 том числе и концерт для левой руки.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Огромная помощь пришла от европейских композиторов.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Однорукий пианист заказывает произведения у ведущих композиторов своего времени.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Именно для Пауля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Витгенштейна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были написаны многие «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леворучные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произведения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Бритенн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П. Хиндемит, Сергей Прокофьев). Их концерты, правда, пианист отказался играть наотрез (дескать, не понимаю).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 Главным спасителем судьбы пианиста оказался французский композитор Морис Равель. Он пообещал, что напишет для </a:t>
            </a:r>
            <a:r>
              <a:rPr lang="ru-RU" dirty="0" err="1"/>
              <a:t>Витгенштейна</a:t>
            </a:r>
            <a:r>
              <a:rPr lang="ru-RU" dirty="0"/>
              <a:t> концерт, с которым тот объездит весь мир. Так и случилось. Второй концерт для фортепиано с оркестром Равеля был написан для левой руки, он так и называется: «Концерт для левой руки».  Закончен он был в 1930 году. </a:t>
            </a:r>
          </a:p>
        </p:txBody>
      </p:sp>
    </p:spTree>
    <p:extLst>
      <p:ext uri="{BB962C8B-B14F-4D97-AF65-F5344CB8AC3E}">
        <p14:creationId xmlns:p14="http://schemas.microsoft.com/office/powerpoint/2010/main" val="16296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188640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Премьера состоялась в Вене в 1932 году. Исполнение концерта принесло славу и пианисту, и композитору – удивительная техника, потрясающе звенящая музыка, в которой чувства радости и ликования – не последние. </a:t>
            </a:r>
            <a:endParaRPr lang="ru-RU" dirty="0" smtClean="0"/>
          </a:p>
          <a:p>
            <a:pPr algn="just"/>
            <a:r>
              <a:rPr lang="ru-RU" dirty="0"/>
              <a:t>Справедливости ради надо сказать, что уже существовали фортепианные произведения только для левой руки. Но многие из них носили больше дидактический, тренировочный характер – как часть упражнений для развития самой «слабой» руки у правшей. Но те произведения, которые были написаны благодаря П. </a:t>
            </a:r>
            <a:r>
              <a:rPr lang="ru-RU" dirty="0" err="1"/>
              <a:t>Витгенштейну</a:t>
            </a:r>
            <a:r>
              <a:rPr lang="ru-RU" dirty="0"/>
              <a:t>, – это музыкальные шедевры сами по себе. Это полноценная, яркая музыка, просто услышав которую (без видео), никогда не поймешь, что здесь чего-то не хватает. Полная акустическая иллюзия игры двумя руками. У Равеля, например, запись партии одной руки часто идет не на одной «строчке», места не хватает для такой сложной музыкальной ткани. </a:t>
            </a:r>
            <a:r>
              <a:rPr lang="ru-RU" dirty="0" smtClean="0"/>
              <a:t> </a:t>
            </a:r>
            <a:r>
              <a:rPr lang="ru-RU" dirty="0"/>
              <a:t>А сыграть нужно одной рукой, пятью пальцами. </a:t>
            </a:r>
          </a:p>
        </p:txBody>
      </p:sp>
      <p:pic>
        <p:nvPicPr>
          <p:cNvPr id="6" name="Рисунок 5" descr="D:\МУЗРУКИ\программы\рабочая программа\Рещикова на 2015-2016 уч. г\семинары\Пауль Витгенштейн\81379_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41" y="4005064"/>
            <a:ext cx="4798060" cy="21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2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5256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 был спасен не просто человек, так был спасен профессионал. </a:t>
            </a:r>
          </a:p>
          <a:p>
            <a:pPr algn="just"/>
            <a:r>
              <a:rPr lang="ru-RU" dirty="0"/>
              <a:t>Всю долгую жизнь он концертировал и преподавал.  С 1931 по 1938 Пауль </a:t>
            </a:r>
            <a:r>
              <a:rPr lang="ru-RU" dirty="0" err="1"/>
              <a:t>Витгенштейн</a:t>
            </a:r>
            <a:r>
              <a:rPr lang="ru-RU" dirty="0"/>
              <a:t> преподавал в Вене и гастролировал за океаном в Монреале, Бостоне, Нью-Йорке. В 1938 эмигрировал в США, куда был вынужден эмигрировать как австриец еврейского происхождения, где преподавал в консерватории Нью-</a:t>
            </a:r>
            <a:r>
              <a:rPr lang="ru-RU" dirty="0" err="1"/>
              <a:t>Рошель</a:t>
            </a:r>
            <a:r>
              <a:rPr lang="ru-RU" dirty="0"/>
              <a:t> и колледже в </a:t>
            </a:r>
            <a:r>
              <a:rPr lang="ru-RU" dirty="0" err="1"/>
              <a:t>Манхэттенвиле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Его судьба стала основой романа «Кронпринц». Судьба всех членов семьи </a:t>
            </a:r>
            <a:r>
              <a:rPr lang="ru-RU" dirty="0" err="1"/>
              <a:t>Витгенштейн</a:t>
            </a:r>
            <a:r>
              <a:rPr lang="ru-RU" dirty="0"/>
              <a:t> описана в недавно вышедшей в США книге Александра Во «Дом </a:t>
            </a:r>
            <a:r>
              <a:rPr lang="ru-RU" dirty="0" err="1"/>
              <a:t>Витгенштейнов</a:t>
            </a:r>
            <a:r>
              <a:rPr lang="ru-RU" dirty="0"/>
              <a:t>».</a:t>
            </a:r>
          </a:p>
          <a:p>
            <a:pPr algn="just"/>
            <a:r>
              <a:rPr lang="ru-RU" dirty="0"/>
              <a:t>В 1958 году Филадельфийской музыкальной академией </a:t>
            </a:r>
            <a:r>
              <a:rPr lang="ru-RU" dirty="0" err="1"/>
              <a:t>Витгенштейну</a:t>
            </a:r>
            <a:r>
              <a:rPr lang="ru-RU" dirty="0"/>
              <a:t> было присвоено звание Доктора музыки. Им также была написана работа «Школа для левой руки», вышедшая в Лондоне в 1957 году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Пауль </a:t>
            </a:r>
            <a:r>
              <a:rPr lang="ru-RU" b="1" dirty="0" err="1"/>
              <a:t>Витгенштейн</a:t>
            </a:r>
            <a:r>
              <a:rPr lang="ru-RU" dirty="0"/>
              <a:t>  умер ― </a:t>
            </a:r>
            <a:r>
              <a:rPr lang="ru-RU" dirty="0" smtClean="0"/>
              <a:t>3 марта 1961 года,</a:t>
            </a:r>
            <a:r>
              <a:rPr lang="ru-RU" dirty="0"/>
              <a:t> </a:t>
            </a:r>
            <a:r>
              <a:rPr lang="ru-RU" dirty="0" err="1" smtClean="0"/>
              <a:t>Манхэссет</a:t>
            </a:r>
            <a:r>
              <a:rPr lang="ru-RU" dirty="0" smtClean="0"/>
              <a:t>, </a:t>
            </a:r>
            <a:r>
              <a:rPr lang="ru-RU" dirty="0"/>
              <a:t>округ Нассау, </a:t>
            </a:r>
            <a:r>
              <a:rPr lang="ru-RU" dirty="0" smtClean="0"/>
              <a:t>штат Нью-Йорк)</a:t>
            </a:r>
            <a:endParaRPr lang="ru-RU" dirty="0"/>
          </a:p>
        </p:txBody>
      </p:sp>
      <p:pic>
        <p:nvPicPr>
          <p:cNvPr id="3" name="Рисунок 2" descr="http://www.aktsent.info/files/image/public_images/139/pianist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857500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81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147</TotalTime>
  <Words>1189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2015-09-09T04:55:13Z</dcterms:created>
  <dcterms:modified xsi:type="dcterms:W3CDTF">2015-11-17T05:21:43Z</dcterms:modified>
</cp:coreProperties>
</file>