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2" r:id="rId5"/>
    <p:sldId id="263" r:id="rId6"/>
    <p:sldId id="261" r:id="rId7"/>
    <p:sldId id="264" r:id="rId8"/>
    <p:sldId id="266" r:id="rId9"/>
    <p:sldId id="267" r:id="rId10"/>
    <p:sldId id="269" r:id="rId11"/>
    <p:sldId id="270" r:id="rId12"/>
    <p:sldId id="275" r:id="rId13"/>
    <p:sldId id="268" r:id="rId14"/>
    <p:sldId id="277" r:id="rId15"/>
    <p:sldId id="271" r:id="rId16"/>
    <p:sldId id="276" r:id="rId17"/>
    <p:sldId id="272" r:id="rId18"/>
    <p:sldId id="274" r:id="rId19"/>
    <p:sldId id="273" r:id="rId20"/>
    <p:sldId id="278" r:id="rId21"/>
    <p:sldId id="279" r:id="rId22"/>
    <p:sldId id="280" r:id="rId23"/>
    <p:sldId id="265" r:id="rId24"/>
    <p:sldId id="281" r:id="rId25"/>
    <p:sldId id="282" r:id="rId26"/>
    <p:sldId id="284" r:id="rId27"/>
    <p:sldId id="291" r:id="rId28"/>
    <p:sldId id="286" r:id="rId29"/>
    <p:sldId id="287" r:id="rId30"/>
    <p:sldId id="285" r:id="rId31"/>
    <p:sldId id="288" r:id="rId32"/>
    <p:sldId id="290" r:id="rId33"/>
    <p:sldId id="289" r:id="rId34"/>
    <p:sldId id="292" r:id="rId35"/>
    <p:sldId id="294" r:id="rId36"/>
    <p:sldId id="293" r:id="rId37"/>
    <p:sldId id="295" r:id="rId38"/>
    <p:sldId id="296" r:id="rId39"/>
    <p:sldId id="297" r:id="rId40"/>
    <p:sldId id="298" r:id="rId41"/>
    <p:sldId id="25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italnya.ru/upload3/724/47d770dc45ab36f21f07de2fc7e1711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gifmania.ru/Animated-Gifs-Rozhdestvo-Khristovo/Animations-Christmas-Bells/Christmas-Bells-445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50" y="3789040"/>
            <a:ext cx="3228950" cy="32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ifmania.ru/Animated-Gifs-Rozhdestvo-Khristovo/Animations-Christmas-Bells/Christmas-Bells-444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4342234" cy="43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8308" y="548680"/>
            <a:ext cx="61734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zhitsa" panose="020B7200000000000000" pitchFamily="34" charset="0"/>
              </a:rPr>
              <a:t>Рождественское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zhitsa" panose="020B7200000000000000" pitchFamily="34" charset="0"/>
              </a:rPr>
              <a:t>чудо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m3-tub-ru.yandex.net/i?id=6e5d3f7ba0cc4f1d75edddf39972bb4f&amp;n=33&amp;h=215&amp;w=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-13887"/>
            <a:ext cx="9153872" cy="68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ae623e7abf0b4aabc88f6289d3faac26&amp;n=33&amp;h=215&amp;w=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12"/>
            <a:ext cx="9144000" cy="70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rosti.ru/patterns/00/00/94/1de8998ba0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chalki-blagovest.ru/wp-content/uploads/2016/01/%D0%A0%D0%9E%D0%96%D0%94%D0%95%D0%A1%D0%A2%D0%92%D0%9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" y="-1"/>
            <a:ext cx="9137361" cy="685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.piccy.info/i3/c3/e7/f4dbba30d32667e5d3b56637010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3"/>
          <a:stretch/>
        </p:blipFill>
        <p:spPr bwMode="auto">
          <a:xfrm>
            <a:off x="0" y="0"/>
            <a:ext cx="9144000" cy="68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pt4web.ru/images/1402/37953/640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ctomania.ru/wp-content/uploads/2013/01/cristmas1-56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0-tub-ru.yandex.net/i?id=1895ad42c97cdd91e3e59479a6cc94c4&amp;n=33&amp;h=215&amp;w=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3"/>
            <a:ext cx="9144000" cy="686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fdd6a34852ed3d8175390ff44c3122e5&amp;n=33&amp;h=215&amp;w=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41274"/>
            <a:ext cx="9125985" cy="68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0462dab5c3bed200cde4674e85a83553&amp;n=33&amp;h=215&amp;w=2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4" y="-1"/>
            <a:ext cx="9159164" cy="68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6" y="0"/>
            <a:ext cx="91513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3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picmix.com/output/pic/normal/7/5/8/5/3555857_eb12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" y="0"/>
            <a:ext cx="9129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allinnanevskikatedraal.eu/wp-content/uploads/2015/01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8"/>
            <a:ext cx="9144000" cy="683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7033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«Снежный карнавал»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5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chitalnya.ru/upload3/448/ed89a642492f49fce09db73e5bbb92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2"/>
            <a:ext cx="9252520" cy="68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im3-tub-ru.yandex.net/i?id=fdf7713498ef84509b245f4e71374051&amp;n=33&amp;h=215&amp;w=3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5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ile.mobilmusic.ru/88/79/92/5175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1"/>
            <a:ext cx="9144000" cy="692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1-tub-ru.yandex.net/i?id=14a34a575ac5a259bcde99e632b2912a&amp;n=33&amp;h=215&amp;w=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1-tub-ru.yandex.net/i?id=340abb180113ff69e77adf4baca61594&amp;n=33&amp;h=215&amp;w=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8" y="11088"/>
            <a:ext cx="9168962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s://im2-tub-ru.yandex.net/i?id=6d3ed98bfa5ce41402c32f3066ca1540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04" y="-1"/>
            <a:ext cx="9162404" cy="68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2482" y="188640"/>
            <a:ext cx="5071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«Наша ёлочка»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1-tub-ru.yandex.net/i?id=5b71c7eb2ff620a42c124ff15bb22aa6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playcast.ru/uploads/2016/01/05/166807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6" y="0"/>
            <a:ext cx="9154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2-tub-ru.yandex.net/i?id=815384ed2b5d0dd7c4156f73434f4efa&amp;n=33&amp;h=215&amp;w=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3-tub-ru.yandex.net/i?id=44c3e3fa8cc2189368fbd55a530ab3d6&amp;n=33&amp;h=215&amp;w=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0bd323b3aaa2615363c9175c123d65d1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1-tub-ru.yandex.net/i?id=ecf4346083d676925aafb965fe3da95d&amp;n=33&amp;h=215&amp;w=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2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b0b07824162958f8ba64875fb43c5fea&amp;n=33&amp;h=215&amp;w=3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27677"/>
            <a:ext cx="9156251" cy="68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2-tub-ru.yandex.net/i?id=f747ef06b0043b9f5859e1dd36eed449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1-tub-ru.yandex.net/i?id=69dbd436ed3e6a2798fc5591f65e49c5&amp;n=33&amp;h=215&amp;w=1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4" b="12218"/>
          <a:stretch/>
        </p:blipFill>
        <p:spPr bwMode="auto">
          <a:xfrm>
            <a:off x="0" y="0"/>
            <a:ext cx="9144000" cy="68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2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2-tub-ru.yandex.net/i?id=dc807c3b97ea94f1db0b8121d8a1c40c&amp;n=33&amp;h=215&amp;w=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9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im1-tub-ru.yandex.net/i?id=70b464df88bea6e99f88a74e47ba06ef&amp;n=33&amp;h=215&amp;w=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47"/>
            <a:ext cx="9144000" cy="68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25ed9d58edbe34759f4371b6b0ceb6cf&amp;n=33&amp;h=215&amp;w=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02"/>
            <a:ext cx="9144000" cy="68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3.proshkolu.ru/content/media/pic/std/3000000/2329000/2328806-1a4aac58d496de7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98329"/>
            <a:ext cx="55765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одился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Младенец Иисус!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1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68fc94f1d303a87157b112b780a7c4ba&amp;n=33&amp;h=215&amp;w=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unhome.ru/UsersGallery/122008/241515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" y="0"/>
            <a:ext cx="9135082" cy="686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2-tub-ru.yandex.net/i?id=01b442b759e1c30495496b6baeccfec8&amp;n=33&amp;h=215&amp;w=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mlib.ru/img/l/lapina_e_w/samoeqlavnoe/nochx_rozhdestw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0"/>
            <a:ext cx="917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delatotkritku.ru/muzs_alb/1/1/fon/fon_317bef5e5861ed0292b9471d17d87f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1899"/>
            <a:ext cx="9150602" cy="68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1-tub-ru.yandex.net/i?id=474205bcdd3922536cb7fe58ccccf000&amp;n=33&amp;h=166&amp;w=48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3" y="356780"/>
            <a:ext cx="8208912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iranimashki.ru/_ph/33/2/52981989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75e8f5916d714b873135c538b3971f09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48680"/>
            <a:ext cx="77426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чтецов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«Рождественское чудо!»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28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2-tub-ru.yandex.net/i?id=caf9fd0ad67fa08f68811380eead3957&amp;n=33&amp;h=215&amp;w=3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24</Words>
  <Application>Microsoft Office PowerPoint</Application>
  <PresentationFormat>Экран (4:3)</PresentationFormat>
  <Paragraphs>11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2017-01-16T07:07:51Z</dcterms:created>
  <dcterms:modified xsi:type="dcterms:W3CDTF">2017-01-16T16:08:43Z</dcterms:modified>
</cp:coreProperties>
</file>