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6"/>
  </p:notesMasterIdLst>
  <p:sldIdLst>
    <p:sldId id="292" r:id="rId2"/>
    <p:sldId id="256" r:id="rId3"/>
    <p:sldId id="290" r:id="rId4"/>
    <p:sldId id="291" r:id="rId5"/>
    <p:sldId id="288" r:id="rId6"/>
    <p:sldId id="258" r:id="rId7"/>
    <p:sldId id="272" r:id="rId8"/>
    <p:sldId id="257" r:id="rId9"/>
    <p:sldId id="271" r:id="rId10"/>
    <p:sldId id="273" r:id="rId11"/>
    <p:sldId id="275" r:id="rId12"/>
    <p:sldId id="279" r:id="rId13"/>
    <p:sldId id="278" r:id="rId14"/>
    <p:sldId id="276" r:id="rId15"/>
    <p:sldId id="289" r:id="rId16"/>
    <p:sldId id="287" r:id="rId17"/>
    <p:sldId id="267" r:id="rId18"/>
    <p:sldId id="277" r:id="rId19"/>
    <p:sldId id="293" r:id="rId20"/>
    <p:sldId id="265" r:id="rId21"/>
    <p:sldId id="286" r:id="rId22"/>
    <p:sldId id="283" r:id="rId23"/>
    <p:sldId id="282" r:id="rId24"/>
    <p:sldId id="28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82" autoAdjust="0"/>
  </p:normalViewPr>
  <p:slideViewPr>
    <p:cSldViewPr snapToGrid="0">
      <p:cViewPr varScale="1">
        <p:scale>
          <a:sx n="81" d="100"/>
          <a:sy n="81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7F289-FEC6-4898-8923-1F8BC608B6F2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17739-5D37-43FC-B1C2-742330F66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86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17739-5D37-43FC-B1C2-742330F666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31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17739-5D37-43FC-B1C2-742330F6661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083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17739-5D37-43FC-B1C2-742330F6661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31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45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09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9414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497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732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91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72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38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65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27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97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186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154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76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562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702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9D6B66F-45EF-4995-9DDE-1E70BC9F3CA6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07119-B772-4676-AA3A-E8B33F85E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53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eg"/><Relationship Id="rId4" Type="http://schemas.openxmlformats.org/officeDocument/2006/relationships/image" Target="../media/image40.jp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9000"/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ыпускной - Я люблю вас мои любимые однокласники=)и обещаю,что не забуду! (mixpromo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45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95163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064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24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28078"/>
            <a:ext cx="12191999" cy="129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9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6771" cy="68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74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4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568" y="-199292"/>
            <a:ext cx="12446476" cy="734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87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24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248" y="257908"/>
            <a:ext cx="3727938" cy="78544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659" y="527538"/>
            <a:ext cx="4174588" cy="7737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7538"/>
            <a:ext cx="4535659" cy="78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5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892" y="0"/>
            <a:ext cx="6049108" cy="6940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17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44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42" y="-1"/>
            <a:ext cx="4352958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" y="-1"/>
            <a:ext cx="3654441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338" y="1"/>
            <a:ext cx="47207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65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020" y="0"/>
            <a:ext cx="6221323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75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86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89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707"/>
            <a:ext cx="6103620" cy="6997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524" y="-37706"/>
            <a:ext cx="6312725" cy="69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4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3" y="-5515"/>
            <a:ext cx="12192000" cy="68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57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161795" cy="3561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84" y="3561080"/>
            <a:ext cx="2785110" cy="3296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55" y="3623372"/>
            <a:ext cx="2559402" cy="3234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1080"/>
            <a:ext cx="2161794" cy="3296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94" y="-31148"/>
            <a:ext cx="2743200" cy="3592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757" y="3760470"/>
            <a:ext cx="2348935" cy="30975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95" y="3623372"/>
            <a:ext cx="2561760" cy="32346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05" y="0"/>
            <a:ext cx="1938528" cy="3623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94" y="0"/>
            <a:ext cx="2714244" cy="36233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33" y="-10632"/>
            <a:ext cx="2656951" cy="37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74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25602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21" y="-11431"/>
            <a:ext cx="5935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7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11863388" cy="2387600"/>
          </a:xfrm>
        </p:spPr>
        <p:txBody>
          <a:bodyPr>
            <a:normAutofit/>
          </a:bodyPr>
          <a:lstStyle/>
          <a:p>
            <a:r>
              <a:rPr lang="ru-RU" sz="9600" dirty="0" smtClean="0"/>
              <a:t>             2007 год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095996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3" y="1"/>
            <a:ext cx="2889754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877" y="1"/>
            <a:ext cx="3109229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018" y="1"/>
            <a:ext cx="2840982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106" y="1"/>
            <a:ext cx="332991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43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06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13116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169" y="0"/>
            <a:ext cx="6060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61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06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67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90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81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246" y="0"/>
            <a:ext cx="12520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04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393</TotalTime>
  <Words>6</Words>
  <Application>Microsoft Office PowerPoint</Application>
  <PresentationFormat>Широкоэкранный</PresentationFormat>
  <Paragraphs>4</Paragraphs>
  <Slides>24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2007 год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</dc:creator>
  <cp:lastModifiedBy>Comp</cp:lastModifiedBy>
  <cp:revision>32</cp:revision>
  <dcterms:created xsi:type="dcterms:W3CDTF">2017-02-01T16:11:13Z</dcterms:created>
  <dcterms:modified xsi:type="dcterms:W3CDTF">2017-02-02T02:51:50Z</dcterms:modified>
</cp:coreProperties>
</file>