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73" r:id="rId12"/>
    <p:sldId id="262" r:id="rId13"/>
    <p:sldId id="270" r:id="rId14"/>
    <p:sldId id="263" r:id="rId15"/>
    <p:sldId id="271" r:id="rId16"/>
    <p:sldId id="274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http://themoviezwatch.com/pics/57ca8284a347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05129"/>
            <a:ext cx="9429784" cy="70631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88B6-D023-41CC-9F09-3E7D49EB9C8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58A6-7154-4E74-8C1D-E89A859B4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jpg.ru/img/picture/Apr/16/c2500baa1daf0be5fbcca405ff6b0212/8.jpg"/>
          <p:cNvPicPr>
            <a:picLocks noChangeAspect="1" noChangeArrowheads="1"/>
          </p:cNvPicPr>
          <p:nvPr/>
        </p:nvPicPr>
        <p:blipFill>
          <a:blip r:embed="rId2" cstate="print"/>
          <a:srcRect r="14667"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73581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элементарных математических представлений  у детей раннего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возрасата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429000"/>
            <a:ext cx="33671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Щербинина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М. Ф.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 Детский сад «Светлячок»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 Большая Черниговка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Используйте игрушки разной величины (матрешки, куклы, машины), различной длины и толщины палочки, карандаши, куски веревок, ниток, полоски бумаги, ленточки...</a:t>
            </a:r>
          </a:p>
        </p:txBody>
      </p:sp>
      <p:pic>
        <p:nvPicPr>
          <p:cNvPr id="3" name="Picture 2" descr="C:\Users\Марина\Desktop\DSC02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5786478" cy="40719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CIM\101MSDCF\DSC0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6929486" cy="519711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Упражняйте детей в установлении сходства и различия между предметами, имеющими одинаковое название (одинаковые лопатки по цвету, но разного размера; мячи: один красный мяч, другой синий; большой кубик — маленький кубики т.п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.)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H:\DCIM\101MSDCF\DSC0300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7356" y="2357430"/>
            <a:ext cx="5357850" cy="40183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1MSDCF\DSC03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678637"/>
            <a:ext cx="6715172" cy="503637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Важно сформировать первоначальные представления о количественных и качественных различиях предметов ближайшего окружения. Сначала детей учат собирать из 3-5 колец одноцветные, а затем разноцветные пирамидки, нанизывать на штативы шарики, раскладывать кольца, расставлять пирамидки в порядке убывания/возрастания, разбирать и собирать игрушки-вкладыши</a:t>
            </a:r>
          </a:p>
        </p:txBody>
      </p:sp>
      <p:pic>
        <p:nvPicPr>
          <p:cNvPr id="3" name="Picture 2" descr="H:\DCIM\101MSDCF\DSC029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5984" y="3214662"/>
            <a:ext cx="4857784" cy="36433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DCIM\101MSDCF\DSC030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05245" y="0"/>
            <a:ext cx="5238755" cy="39290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2" descr="H:\DCIM\101MSDCF\DSC030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85784" y="2732456"/>
            <a:ext cx="5500726" cy="41255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4" name="Picture 2" descr="Картинки по запросу пирамидка де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642918"/>
            <a:ext cx="1868803" cy="2071702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пирамидка детская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92906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74345"/>
            <a:ext cx="77867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Любая деятельность детей </a:t>
            </a:r>
            <a:r>
              <a:rPr lang="ru-RU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создает благоприятные условия для формирования представлений о множестве, равенстве, неравенстве групп предметов. Эти темы рассматриваются в процессе непосредственно образовательной деятельности, в совместной и индивидуальной деятельности взрослого с ребенком, цель которых -  рассматривание различных групп предметов, выделение существенных признаков (цвет, форму, величину), группировка однородных предметов по признакам, называние их количества (</a:t>
            </a:r>
            <a:r>
              <a:rPr lang="ru-RU" sz="2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много-мало</a:t>
            </a:r>
            <a:r>
              <a:rPr lang="ru-RU" sz="2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).  Умение выделять признаки объекта и, ориентируясь на них, сравнивать предметы является универсальным, применимым к любому классу объектов. Однажды сформированное и хорошо развитое, это умение затем будет переноситься ребенком на любые ситуации, требующие его применения.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643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Список литературы:</a:t>
            </a:r>
            <a:endParaRPr lang="ru-RU" dirty="0"/>
          </a:p>
          <a:p>
            <a:r>
              <a:rPr lang="ru-RU" dirty="0" err="1"/>
              <a:t>Арапова-Пискарева</a:t>
            </a:r>
            <a:r>
              <a:rPr lang="ru-RU" dirty="0"/>
              <a:t> Н.А. Формирование элементарных математических представлений в детском саду.2008 г.</a:t>
            </a:r>
          </a:p>
          <a:p>
            <a:r>
              <a:rPr lang="ru-RU" dirty="0"/>
              <a:t>Журнал «Дошкольное воспитание» №4-2003, «Особенности математического образования детей в группах кратковременного пребывания»</a:t>
            </a:r>
          </a:p>
          <a:p>
            <a:r>
              <a:rPr lang="ru-RU" dirty="0"/>
              <a:t>Журнал «Дошкольное воспитание» №9-2004, «Занятия по математике»</a:t>
            </a:r>
          </a:p>
          <a:p>
            <a:r>
              <a:rPr lang="ru-RU" dirty="0"/>
              <a:t>Журнал «Дошкольное воспитание» №9-1990, «Педагогическая теория и практика Марии </a:t>
            </a:r>
            <a:r>
              <a:rPr lang="ru-RU" dirty="0" err="1"/>
              <a:t>Монтессори</a:t>
            </a:r>
            <a:r>
              <a:rPr lang="ru-RU" dirty="0"/>
              <a:t>»</a:t>
            </a:r>
          </a:p>
          <a:p>
            <a:r>
              <a:rPr lang="ru-RU" dirty="0"/>
              <a:t>Воспитание и развитие детей раннего возраста. Под редакцией Л.П. Павловой.1986 г.</a:t>
            </a:r>
          </a:p>
          <a:p>
            <a:r>
              <a:rPr lang="ru-RU" dirty="0"/>
              <a:t>Кантор С.И. Развивающие игры. От 1 до 3 лет.2008 г.</a:t>
            </a:r>
          </a:p>
          <a:p>
            <a:r>
              <a:rPr lang="ru-RU" dirty="0"/>
              <a:t>Кроха. Пособие по воспитанию, обучению и развитию детей до трех лет. Под редакцией Г.Г. </a:t>
            </a:r>
            <a:r>
              <a:rPr lang="ru-RU" dirty="0" err="1"/>
              <a:t>Григорьва</a:t>
            </a:r>
            <a:r>
              <a:rPr lang="ru-RU" dirty="0"/>
              <a:t>, Н.П. </a:t>
            </a:r>
            <a:r>
              <a:rPr lang="ru-RU" dirty="0" err="1"/>
              <a:t>Кочетова</a:t>
            </a:r>
            <a:r>
              <a:rPr lang="ru-RU" dirty="0"/>
              <a:t>, Д.В. Сергеева.2003 г.</a:t>
            </a:r>
          </a:p>
          <a:p>
            <a:r>
              <a:rPr lang="ru-RU" dirty="0"/>
              <a:t>Павлова Л.Н. Ранее детство: развитие речи и мышления.2008 г.</a:t>
            </a:r>
          </a:p>
          <a:p>
            <a:r>
              <a:rPr lang="ru-RU" dirty="0" err="1"/>
              <a:t>Теплюк</a:t>
            </a:r>
            <a:r>
              <a:rPr lang="ru-RU" dirty="0"/>
              <a:t> С.Н., </a:t>
            </a:r>
            <a:r>
              <a:rPr lang="ru-RU" dirty="0" err="1"/>
              <a:t>Лямина</a:t>
            </a:r>
            <a:r>
              <a:rPr lang="ru-RU" dirty="0"/>
              <a:t> Г.М., </a:t>
            </a:r>
            <a:r>
              <a:rPr lang="ru-RU" dirty="0" err="1"/>
              <a:t>Зацепина</a:t>
            </a:r>
            <a:r>
              <a:rPr lang="ru-RU" dirty="0"/>
              <a:t> М.Б. Дети раннего возраста в детском саду.2007 г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djpg.ru/img/picture/Apr/16/c2500baa1daf0be5fbcca405ff6b0212/8.jpg"/>
          <p:cNvPicPr>
            <a:picLocks noChangeAspect="1" noChangeArrowheads="1"/>
          </p:cNvPicPr>
          <p:nvPr/>
        </p:nvPicPr>
        <p:blipFill>
          <a:blip r:embed="rId2" cstate="print"/>
          <a:srcRect r="14667"/>
          <a:stretch>
            <a:fillRect/>
          </a:stretch>
        </p:blipFill>
        <p:spPr bwMode="auto">
          <a:xfrm>
            <a:off x="0" y="0"/>
            <a:ext cx="957269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1142984"/>
            <a:ext cx="422263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первоначальных представлений о множествах, отношениях, геометрических фигурах, пространственных  и временных отношениях -  неотъемлемая часть познания ребёнком окружающего мира, это обязательное условие для дальнейшего благоприятного развития общих умственных и математических способностей.  В этом возрасте уже можно формировать элементарные математические представления.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математических представлений в раннем возрасте тесно связано с развитием сенсорного опыта ребенка. </a:t>
            </a:r>
            <a:r>
              <a:rPr lang="ru-RU" sz="20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Сенсорное развитие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ребёнка - это развитие его восприятия формирование представлений о внешних свойствах предметов: их форме, цвете, величине, положении в пространстве, а также запахе, вкусе и т.п. значение сенсорного развития в раннем детстве трудно переоценить.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детей раннего возраста важно сформировать первоначальные представления о количественных и качественных различиях предметов ближайшего окружения.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07"/>
          <a:stretch>
            <a:fillRect/>
          </a:stretch>
        </p:blipFill>
        <p:spPr bwMode="auto">
          <a:xfrm>
            <a:off x="2571736" y="2143116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с величиной, формой, пространственными ориентирами начинается у ребенка очень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рано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H:\DCIM\101MSDCF\DSC0317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1670" y="2285992"/>
            <a:ext cx="5143536" cy="38576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1MSDCF\DSC0306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428604"/>
            <a:ext cx="4143404" cy="310755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D:\DCIM\101MSDCF\DSC0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18207"/>
            <a:ext cx="5119724" cy="383979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0" name="Picture 2" descr="Картинки по запросу матре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3119311" cy="2390774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кубик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787"/>
          <a:stretch>
            <a:fillRect/>
          </a:stretch>
        </p:blipFill>
        <p:spPr bwMode="auto">
          <a:xfrm>
            <a:off x="1214414" y="3500438"/>
            <a:ext cx="2357454" cy="20145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Наиболее подходящей формой обучения первоначальным математическим представлениям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является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дидактическая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 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4" descr="H:\DCIM\101MSDCF\DSC03109.JPG"/>
          <p:cNvPicPr>
            <a:picLocks noChangeAspect="1" noChangeArrowheads="1"/>
          </p:cNvPicPr>
          <p:nvPr/>
        </p:nvPicPr>
        <p:blipFill>
          <a:blip r:embed="rId2" cstate="print"/>
          <a:srcRect t="2899" r="29257" b="9299"/>
          <a:stretch>
            <a:fillRect/>
          </a:stretch>
        </p:blipFill>
        <p:spPr bwMode="auto">
          <a:xfrm>
            <a:off x="785786" y="2143116"/>
            <a:ext cx="3429024" cy="27149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4714884"/>
            <a:ext cx="3598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«Цветочная полянка»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H:\DCIM\101MSDCF\DSC031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0562" y="2285991"/>
            <a:ext cx="3500462" cy="262534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4714884"/>
            <a:ext cx="33301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«Спрячь матрешку»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1MSDCF\DSC031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500042"/>
            <a:ext cx="4286281" cy="32147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3786190"/>
            <a:ext cx="4096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«Радужная дорожка»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H:\DCIM\101MSDCF\DSC03186.JPG"/>
          <p:cNvPicPr>
            <a:picLocks noChangeAspect="1" noChangeArrowheads="1"/>
          </p:cNvPicPr>
          <p:nvPr/>
        </p:nvPicPr>
        <p:blipFill>
          <a:blip r:embed="rId3" cstate="print"/>
          <a:srcRect t="3058" r="11467"/>
          <a:stretch>
            <a:fillRect/>
          </a:stretch>
        </p:blipFill>
        <p:spPr bwMode="auto">
          <a:xfrm>
            <a:off x="4357686" y="2071678"/>
            <a:ext cx="4175426" cy="34290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32300" y="5500702"/>
            <a:ext cx="42116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«Солнышко лучистое»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71480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как универсальное средство воспитание и развитие детей. 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Ребенок, играя, сразу видит результат своей деятельности, достижение результата вызывает чувство радости.</a:t>
            </a:r>
          </a:p>
        </p:txBody>
      </p:sp>
      <p:pic>
        <p:nvPicPr>
          <p:cNvPr id="3" name="Picture 3" descr="H:\DCIM\101MSDCF\DSC0291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643050"/>
            <a:ext cx="4286280" cy="32147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H:\DCIM\101MSDCF\DSC0314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0562" y="3143248"/>
            <a:ext cx="4333905" cy="32504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CIM\101MSDCF\DSC03142.JPG"/>
          <p:cNvPicPr>
            <a:picLocks noChangeAspect="1" noChangeArrowheads="1"/>
          </p:cNvPicPr>
          <p:nvPr/>
        </p:nvPicPr>
        <p:blipFill>
          <a:blip r:embed="rId2" cstate="print"/>
          <a:srcRect t="28282"/>
          <a:stretch>
            <a:fillRect/>
          </a:stretch>
        </p:blipFill>
        <p:spPr bwMode="auto">
          <a:xfrm>
            <a:off x="1142976" y="2285992"/>
            <a:ext cx="7000924" cy="37656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Основное усилие и педагогов и родителей должно быть направлено на то, чтобы воспитать у ребенка потребность испытывать интерес к самому процессу познания, к преодолению трудностей, к самостоятельному поиску решений. Важно воспитать и привить интерес к математике.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412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</cp:revision>
  <dcterms:created xsi:type="dcterms:W3CDTF">2016-10-29T14:27:15Z</dcterms:created>
  <dcterms:modified xsi:type="dcterms:W3CDTF">2016-10-29T15:45:24Z</dcterms:modified>
</cp:coreProperties>
</file>