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67" autoAdjust="0"/>
  </p:normalViewPr>
  <p:slideViewPr>
    <p:cSldViewPr>
      <p:cViewPr varScale="1">
        <p:scale>
          <a:sx n="90" d="100"/>
          <a:sy n="90" d="100"/>
        </p:scale>
        <p:origin x="5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43947-7127-4D5D-9847-28648F90977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20B25-0DE4-4CB0-9179-762AEB688C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Рассказчик: Зимний лес. Пенек сухой. Воздух чистый, свежий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пеньке рядком сидят Кикимора 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Леший…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Леший: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Ой, смотрите, супермен, Незадачливый спортсмен.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 руках, гляди, цела Бабки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Ёжкина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метла,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верно бабкин внук, Чело…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Кикимора: Человек – Паук, Вон накидка и очки,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носу, как пятачки.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приехал погостить, Свою бабку навестить?</a:t>
            </a:r>
          </a:p>
          <a:p>
            <a:r>
              <a:rPr lang="ru-RU" dirty="0" smtClean="0"/>
              <a:t>Леший: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внук забавный тип…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Кика, я к земле прилип.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(пытается оторвать ноги от земли, но не может)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Кикимора: Брось смеяться, дело ждет, Надо двигаться вперед…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такое? Что со мной? И я прилипла, ой-ей-ей!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Леший: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Ладно, Кика, не ворчи Все сейчас обсудим,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пока открой мешок, Лакомиться будем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!..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 развязывает мешок, а из него вылезает Медведь с Бабой Ягой.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Кикимора: Ой, кошмар и тут сюрприз Леший, мы пропали!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(льстиво)</a:t>
            </a:r>
            <a:b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Ёжинька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Медведь Как вы к нам попали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?..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Дед Мороз: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 мешок! Да он пустой! Где же все игрушки?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 Яга: Все в сохранности лежит У меня 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избушке…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Заяц: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Деда, может, их простим Им и так не сладко…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Кикимора: Как представлю, что стоять, Так и вовсе гадко.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Кот: А давайте у ребят   Спросим мы совета?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Кикимора: Ух, решается судьба, Подождем ответа.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Снегурочка: Ну, ребята, что простим?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Д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ети или в зале несколько взрослых кричат «Да простим»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Снегурочка: Да простим! Отлично!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Леший и Кикимора: Обязуемся вести Мы себя прилично.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Кикимора: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отныне обижать  Никого не будем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о шалостях своих… (в сторону)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лета позабудем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Дед Мороз: Ну, друзья, тогда вперед В хоровод вставайте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Наступает Новый Год, Ну-ка, запевайте!   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(поют хором песню) </a:t>
            </a:r>
            <a:b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Новый год, Новый год, Веселись лесной народ,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Новый год, Новый год, Каждого поджарок ждет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Счастливые артисты и благодарные зрители.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Кикимора: Куда спешит наш друг ушастый?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Конечно если не секрет?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А, впрочем, нам неинтересно…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Заяц: Для вас, друзья, секретов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нет…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Леший: Слушай, Кика, почему Нас в лесу не любят?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 и елочку без нас Выберут и срубят.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подарки раздадут Как их там? – детишкам…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Кикимора: Все подарки говоришь?  Нет, уж, это слишком!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обиды не прощу  Не на ту напали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подарки утащу, Лишь бы не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узнали…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 Яга: (зайцу)Да не бойся, я не ем  Ничего мясного,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Тебе честное даю Баб-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Ягушье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слово…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Видно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парочка опять Что-то замышляет.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отправлю к ним кота,  Пусть про все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узнает…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 Яга: Сядь,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ушастик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отдохни, Погрызи морковку.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Эх, бедняга, вот и ты Попал на их уловку. 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Медведь: Вот ведь нечисть завелась, Нет в лесу порядка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кого ты не спроси, Всем от них несладко.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 Яга: Что мой котик над тобой Сделали злодеи?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Давай хвостик, отвяжу Банку поскорее.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Да, рассказывай, милок, Не томи, старушку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Кот: Ой,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бабулечка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позор На мою макушку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б знал, что попаду К двум злодеям в сети,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б разведку не пошел Ни за что на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свете…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девица: кис-кис-кис, Ласково сказала,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Поманила, позвала, За ушком почесала.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мявкнуть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успел, Вмиг меня скрутила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 любимому к хвосту Банку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прицепила…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Снегурочка: Деда, классную в лесу Выбрала я елочку,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Сколько шишек на ветвях, Иголочка к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иголочке…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Дед Мороз: Ах ты, лапушка, моя, Внученька – красавица,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Потрудилась ты не зря: Елка всем понравится!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 елку нарядят Птицы со зверушками,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подарки принесем - Сладости с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игрушками…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Кикимора: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чего тяжел мешок, Кирпичи в нем, что ли?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Нету больше сил тащить, Вон, на руках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мозоли…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0B25-0DE4-4CB0-9179-762AEB688C0A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70080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«ЗИМНЯЯ СКАЗКА»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587727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Роли исполняют: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Педагогический коллектив МАДОУ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3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9220" name="Picture 4" descr="C:\Documents and Settings\Владелец1\Рабочий стол\фото-спектакль\DSCF5725.jpg"/>
          <p:cNvPicPr>
            <a:picLocks noChangeAspect="1" noChangeArrowheads="1"/>
          </p:cNvPicPr>
          <p:nvPr/>
        </p:nvPicPr>
        <p:blipFill>
          <a:blip r:embed="rId4"/>
          <a:srcRect l="21999" t="10526" r="9255" b="15790"/>
          <a:stretch>
            <a:fillRect/>
          </a:stretch>
        </p:blipFill>
        <p:spPr bwMode="auto">
          <a:xfrm>
            <a:off x="1619672" y="3642260"/>
            <a:ext cx="2852960" cy="3195315"/>
          </a:xfrm>
          <a:prstGeom prst="rect">
            <a:avLst/>
          </a:prstGeom>
          <a:noFill/>
        </p:spPr>
      </p:pic>
      <p:pic>
        <p:nvPicPr>
          <p:cNvPr id="9218" name="Picture 2" descr="C:\Documents and Settings\Владелец1\Рабочий стол\фото-спектакль\DSCF5723.jpg"/>
          <p:cNvPicPr>
            <a:picLocks noChangeAspect="1" noChangeArrowheads="1"/>
          </p:cNvPicPr>
          <p:nvPr/>
        </p:nvPicPr>
        <p:blipFill>
          <a:blip r:embed="rId5"/>
          <a:srcRect l="25209" t="5931" r="13994"/>
          <a:stretch>
            <a:fillRect/>
          </a:stretch>
        </p:blipFill>
        <p:spPr bwMode="auto">
          <a:xfrm rot="21166640">
            <a:off x="389860" y="184843"/>
            <a:ext cx="3049379" cy="3538619"/>
          </a:xfrm>
          <a:prstGeom prst="rect">
            <a:avLst/>
          </a:prstGeom>
          <a:noFill/>
        </p:spPr>
      </p:pic>
      <p:pic>
        <p:nvPicPr>
          <p:cNvPr id="9219" name="Picture 3" descr="C:\Documents and Settings\Владелец1\Рабочий стол\фото-спектакль\DSCF5724.jpg"/>
          <p:cNvPicPr>
            <a:picLocks noChangeAspect="1" noChangeArrowheads="1"/>
          </p:cNvPicPr>
          <p:nvPr/>
        </p:nvPicPr>
        <p:blipFill>
          <a:blip r:embed="rId6"/>
          <a:srcRect l="14085" t="15130" r="8105"/>
          <a:stretch>
            <a:fillRect/>
          </a:stretch>
        </p:blipFill>
        <p:spPr bwMode="auto">
          <a:xfrm>
            <a:off x="5167352" y="116632"/>
            <a:ext cx="3869144" cy="3165150"/>
          </a:xfrm>
          <a:prstGeom prst="rect">
            <a:avLst/>
          </a:prstGeom>
          <a:noFill/>
        </p:spPr>
      </p:pic>
      <p:pic>
        <p:nvPicPr>
          <p:cNvPr id="9221" name="Picture 5" descr="C:\Documents and Settings\Владелец1\Рабочий стол\фото-спектакль\DSCF5726.jpg"/>
          <p:cNvPicPr>
            <a:picLocks noChangeAspect="1" noChangeArrowheads="1"/>
          </p:cNvPicPr>
          <p:nvPr/>
        </p:nvPicPr>
        <p:blipFill>
          <a:blip r:embed="rId7"/>
          <a:srcRect l="15675" t="12058" r="8359" b="13182"/>
          <a:stretch>
            <a:fillRect/>
          </a:stretch>
        </p:blipFill>
        <p:spPr bwMode="auto">
          <a:xfrm rot="759069">
            <a:off x="4892720" y="3669179"/>
            <a:ext cx="3852876" cy="2843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10243" name="Picture 3" descr="C:\Documents and Settings\Владелец1\Рабочий стол\фото-спектакль\DSCF5735.jpg"/>
          <p:cNvPicPr>
            <a:picLocks noChangeAspect="1" noChangeArrowheads="1"/>
          </p:cNvPicPr>
          <p:nvPr/>
        </p:nvPicPr>
        <p:blipFill>
          <a:blip r:embed="rId4"/>
          <a:srcRect l="39120" t="26079" r="32429" b="14647"/>
          <a:stretch>
            <a:fillRect/>
          </a:stretch>
        </p:blipFill>
        <p:spPr bwMode="auto">
          <a:xfrm>
            <a:off x="1989158" y="22770"/>
            <a:ext cx="3002676" cy="4691681"/>
          </a:xfrm>
          <a:prstGeom prst="rect">
            <a:avLst/>
          </a:prstGeom>
          <a:noFill/>
        </p:spPr>
      </p:pic>
      <p:pic>
        <p:nvPicPr>
          <p:cNvPr id="10244" name="Picture 4" descr="C:\Documents and Settings\Владелец1\Рабочий стол\фото-спектакль\DSCF5736.jpg"/>
          <p:cNvPicPr>
            <a:picLocks noChangeAspect="1" noChangeArrowheads="1"/>
          </p:cNvPicPr>
          <p:nvPr/>
        </p:nvPicPr>
        <p:blipFill>
          <a:blip r:embed="rId5"/>
          <a:srcRect l="15537" t="16113" b="17135"/>
          <a:stretch>
            <a:fillRect/>
          </a:stretch>
        </p:blipFill>
        <p:spPr bwMode="auto">
          <a:xfrm rot="20926602">
            <a:off x="202765" y="4346591"/>
            <a:ext cx="3668012" cy="2174173"/>
          </a:xfrm>
          <a:prstGeom prst="rect">
            <a:avLst/>
          </a:prstGeom>
          <a:noFill/>
        </p:spPr>
      </p:pic>
      <p:pic>
        <p:nvPicPr>
          <p:cNvPr id="10245" name="Picture 5" descr="C:\Documents and Settings\Владелец1\Рабочий стол\фото-спектакль\DSCF5734.jpg"/>
          <p:cNvPicPr>
            <a:picLocks noChangeAspect="1" noChangeArrowheads="1"/>
          </p:cNvPicPr>
          <p:nvPr/>
        </p:nvPicPr>
        <p:blipFill>
          <a:blip r:embed="rId6"/>
          <a:srcRect l="33901" t="20089" r="15248" b="17131"/>
          <a:stretch>
            <a:fillRect/>
          </a:stretch>
        </p:blipFill>
        <p:spPr bwMode="auto">
          <a:xfrm rot="388676">
            <a:off x="5186932" y="280632"/>
            <a:ext cx="3729321" cy="3453075"/>
          </a:xfrm>
          <a:prstGeom prst="rect">
            <a:avLst/>
          </a:prstGeom>
          <a:noFill/>
        </p:spPr>
      </p:pic>
      <p:pic>
        <p:nvPicPr>
          <p:cNvPr id="10246" name="Picture 6" descr="C:\Documents and Settings\Владелец1\Рабочий стол\фото-спектакль\DSCF5738.jpg"/>
          <p:cNvPicPr>
            <a:picLocks noChangeAspect="1" noChangeArrowheads="1"/>
          </p:cNvPicPr>
          <p:nvPr/>
        </p:nvPicPr>
        <p:blipFill>
          <a:blip r:embed="rId7"/>
          <a:srcRect l="23428" t="18221" b="3687"/>
          <a:stretch>
            <a:fillRect/>
          </a:stretch>
        </p:blipFill>
        <p:spPr bwMode="auto">
          <a:xfrm rot="420072">
            <a:off x="5157578" y="3813699"/>
            <a:ext cx="3710618" cy="2838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11272" name="Picture 8" descr="C:\Documents and Settings\Владелец1\Рабочий стол\фото-спектакль\DSCF5746.jpg"/>
          <p:cNvPicPr>
            <a:picLocks noChangeAspect="1" noChangeArrowheads="1"/>
          </p:cNvPicPr>
          <p:nvPr/>
        </p:nvPicPr>
        <p:blipFill>
          <a:blip r:embed="rId4" cstate="print"/>
          <a:srcRect t="12952"/>
          <a:stretch>
            <a:fillRect/>
          </a:stretch>
        </p:blipFill>
        <p:spPr bwMode="auto">
          <a:xfrm rot="532131">
            <a:off x="5810837" y="4604901"/>
            <a:ext cx="3063806" cy="2000240"/>
          </a:xfrm>
          <a:prstGeom prst="rect">
            <a:avLst/>
          </a:prstGeom>
          <a:noFill/>
        </p:spPr>
      </p:pic>
      <p:pic>
        <p:nvPicPr>
          <p:cNvPr id="11266" name="Picture 2" descr="C:\Documents and Settings\Владелец1\Рабочий стол\фото-спектакль\DSCF57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08" y="36004"/>
            <a:ext cx="3563888" cy="2672916"/>
          </a:xfrm>
          <a:prstGeom prst="rect">
            <a:avLst/>
          </a:prstGeom>
          <a:noFill/>
        </p:spPr>
      </p:pic>
      <p:pic>
        <p:nvPicPr>
          <p:cNvPr id="11267" name="Picture 3" descr="C:\Documents and Settings\Владелец1\Рабочий стол\фото-спектакль\DSCF5740.jpg"/>
          <p:cNvPicPr>
            <a:picLocks noChangeAspect="1" noChangeArrowheads="1"/>
          </p:cNvPicPr>
          <p:nvPr/>
        </p:nvPicPr>
        <p:blipFill>
          <a:blip r:embed="rId6"/>
          <a:srcRect l="15180" t="24738"/>
          <a:stretch>
            <a:fillRect/>
          </a:stretch>
        </p:blipFill>
        <p:spPr bwMode="auto">
          <a:xfrm>
            <a:off x="4211960" y="31077"/>
            <a:ext cx="4032448" cy="2683543"/>
          </a:xfrm>
          <a:prstGeom prst="rect">
            <a:avLst/>
          </a:prstGeom>
          <a:noFill/>
        </p:spPr>
      </p:pic>
      <p:pic>
        <p:nvPicPr>
          <p:cNvPr id="11270" name="Picture 6" descr="C:\Documents and Settings\Владелец1\Рабочий стол\фото-спектакль\DSCF5744.jpg"/>
          <p:cNvPicPr>
            <a:picLocks noChangeAspect="1" noChangeArrowheads="1"/>
          </p:cNvPicPr>
          <p:nvPr/>
        </p:nvPicPr>
        <p:blipFill>
          <a:blip r:embed="rId7"/>
          <a:srcRect t="19295"/>
          <a:stretch>
            <a:fillRect/>
          </a:stretch>
        </p:blipFill>
        <p:spPr bwMode="auto">
          <a:xfrm rot="21133348">
            <a:off x="163006" y="3510283"/>
            <a:ext cx="4483605" cy="2713868"/>
          </a:xfrm>
          <a:prstGeom prst="rect">
            <a:avLst/>
          </a:prstGeom>
          <a:noFill/>
        </p:spPr>
      </p:pic>
      <p:pic>
        <p:nvPicPr>
          <p:cNvPr id="11271" name="Picture 7" descr="C:\Documents and Settings\Владелец1\Рабочий стол\фото-спектакль\DSCF5745.jpg"/>
          <p:cNvPicPr>
            <a:picLocks noChangeAspect="1" noChangeArrowheads="1"/>
          </p:cNvPicPr>
          <p:nvPr/>
        </p:nvPicPr>
        <p:blipFill>
          <a:blip r:embed="rId8" cstate="print"/>
          <a:srcRect l="29840" t="22581"/>
          <a:stretch>
            <a:fillRect/>
          </a:stretch>
        </p:blipFill>
        <p:spPr bwMode="auto">
          <a:xfrm rot="20736824">
            <a:off x="4835228" y="2981477"/>
            <a:ext cx="2306536" cy="1908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01" y="0"/>
            <a:ext cx="9155303" cy="6885384"/>
          </a:xfrm>
          <a:prstGeom prst="rect">
            <a:avLst/>
          </a:prstGeom>
        </p:spPr>
      </p:pic>
      <p:pic>
        <p:nvPicPr>
          <p:cNvPr id="12291" name="Picture 3" descr="C:\Documents and Settings\Владелец1\Рабочий стол\фото-спектакль\DSCF5750.jpg"/>
          <p:cNvPicPr>
            <a:picLocks noChangeAspect="1" noChangeArrowheads="1"/>
          </p:cNvPicPr>
          <p:nvPr/>
        </p:nvPicPr>
        <p:blipFill>
          <a:blip r:embed="rId4"/>
          <a:srcRect l="7094" t="28380" r="16634" b="7764"/>
          <a:stretch>
            <a:fillRect/>
          </a:stretch>
        </p:blipFill>
        <p:spPr bwMode="auto">
          <a:xfrm rot="21294040">
            <a:off x="285720" y="399416"/>
            <a:ext cx="4142264" cy="2600956"/>
          </a:xfrm>
          <a:prstGeom prst="rect">
            <a:avLst/>
          </a:prstGeom>
          <a:noFill/>
        </p:spPr>
      </p:pic>
      <p:pic>
        <p:nvPicPr>
          <p:cNvPr id="12292" name="Picture 4" descr="C:\Documents and Settings\Владелец1\Рабочий стол\фото-спектакль\DSCF5748.jpg"/>
          <p:cNvPicPr>
            <a:picLocks noChangeAspect="1" noChangeArrowheads="1"/>
          </p:cNvPicPr>
          <p:nvPr/>
        </p:nvPicPr>
        <p:blipFill>
          <a:blip r:embed="rId5"/>
          <a:srcRect l="25899" t="12950" r="17446"/>
          <a:stretch>
            <a:fillRect/>
          </a:stretch>
        </p:blipFill>
        <p:spPr bwMode="auto">
          <a:xfrm rot="21110923">
            <a:off x="481323" y="3155961"/>
            <a:ext cx="2998316" cy="3455162"/>
          </a:xfrm>
          <a:prstGeom prst="rect">
            <a:avLst/>
          </a:prstGeom>
          <a:noFill/>
        </p:spPr>
      </p:pic>
      <p:pic>
        <p:nvPicPr>
          <p:cNvPr id="12293" name="Picture 5" descr="C:\Documents and Settings\Владелец1\Рабочий стол\фото-спектакль\DSCF5751.jpg"/>
          <p:cNvPicPr>
            <a:picLocks noChangeAspect="1" noChangeArrowheads="1"/>
          </p:cNvPicPr>
          <p:nvPr/>
        </p:nvPicPr>
        <p:blipFill>
          <a:blip r:embed="rId6"/>
          <a:srcRect l="21724" t="31598" r="15081" b="7840"/>
          <a:stretch>
            <a:fillRect/>
          </a:stretch>
        </p:blipFill>
        <p:spPr bwMode="auto">
          <a:xfrm rot="242364">
            <a:off x="5357818" y="373612"/>
            <a:ext cx="3654622" cy="2626760"/>
          </a:xfrm>
          <a:prstGeom prst="rect">
            <a:avLst/>
          </a:prstGeom>
          <a:noFill/>
        </p:spPr>
      </p:pic>
      <p:pic>
        <p:nvPicPr>
          <p:cNvPr id="12294" name="Picture 6" descr="C:\Documents and Settings\Владелец1\Рабочий стол\фото-спектакль\DSCF5752.jpg"/>
          <p:cNvPicPr>
            <a:picLocks noChangeAspect="1" noChangeArrowheads="1"/>
          </p:cNvPicPr>
          <p:nvPr/>
        </p:nvPicPr>
        <p:blipFill>
          <a:blip r:embed="rId7"/>
          <a:srcRect l="22799" t="8719"/>
          <a:stretch>
            <a:fillRect/>
          </a:stretch>
        </p:blipFill>
        <p:spPr bwMode="auto">
          <a:xfrm>
            <a:off x="4932040" y="3140968"/>
            <a:ext cx="4139952" cy="3671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13315" name="Picture 3" descr="C:\Documents and Settings\Владелец1\Рабочий стол\фото-спектакль\DSCF5755.jpg"/>
          <p:cNvPicPr>
            <a:picLocks noChangeAspect="1" noChangeArrowheads="1"/>
          </p:cNvPicPr>
          <p:nvPr/>
        </p:nvPicPr>
        <p:blipFill>
          <a:blip r:embed="rId4"/>
          <a:srcRect t="8107" b="10811"/>
          <a:stretch>
            <a:fillRect/>
          </a:stretch>
        </p:blipFill>
        <p:spPr bwMode="auto">
          <a:xfrm>
            <a:off x="4499992" y="44625"/>
            <a:ext cx="4552185" cy="2768246"/>
          </a:xfrm>
          <a:prstGeom prst="rect">
            <a:avLst/>
          </a:prstGeom>
          <a:noFill/>
        </p:spPr>
      </p:pic>
      <p:pic>
        <p:nvPicPr>
          <p:cNvPr id="13316" name="Picture 4" descr="C:\Documents and Settings\Владелец1\Рабочий стол\фото-спектакль\DSCF5754.jpg"/>
          <p:cNvPicPr>
            <a:picLocks noChangeAspect="1" noChangeArrowheads="1"/>
          </p:cNvPicPr>
          <p:nvPr/>
        </p:nvPicPr>
        <p:blipFill>
          <a:blip r:embed="rId5"/>
          <a:srcRect t="15300" r="18033"/>
          <a:stretch>
            <a:fillRect/>
          </a:stretch>
        </p:blipFill>
        <p:spPr bwMode="auto">
          <a:xfrm>
            <a:off x="107504" y="44624"/>
            <a:ext cx="3571899" cy="2768247"/>
          </a:xfrm>
          <a:prstGeom prst="rect">
            <a:avLst/>
          </a:prstGeom>
          <a:noFill/>
        </p:spPr>
      </p:pic>
      <p:pic>
        <p:nvPicPr>
          <p:cNvPr id="13317" name="Picture 5" descr="C:\Documents and Settings\Владелец1\Рабочий стол\фото-спектакль\DSCF5760.jpg"/>
          <p:cNvPicPr>
            <a:picLocks noChangeAspect="1" noChangeArrowheads="1"/>
          </p:cNvPicPr>
          <p:nvPr/>
        </p:nvPicPr>
        <p:blipFill rotWithShape="1">
          <a:blip r:embed="rId6"/>
          <a:srcRect t="28375" r="14875" b="12848"/>
          <a:stretch/>
        </p:blipFill>
        <p:spPr bwMode="auto">
          <a:xfrm>
            <a:off x="974819" y="2924944"/>
            <a:ext cx="7369646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2" name="Picture 6" descr="C:\Documents and Settings\Владелец1\Рабочий стол\фото-спектакль\DSCF5764.jpg"/>
          <p:cNvPicPr>
            <a:picLocks noChangeAspect="1" noChangeArrowheads="1"/>
          </p:cNvPicPr>
          <p:nvPr/>
        </p:nvPicPr>
        <p:blipFill>
          <a:blip r:embed="rId4"/>
          <a:srcRect t="12821"/>
          <a:stretch>
            <a:fillRect/>
          </a:stretch>
        </p:blipFill>
        <p:spPr bwMode="auto">
          <a:xfrm>
            <a:off x="107504" y="116632"/>
            <a:ext cx="4300296" cy="2811732"/>
          </a:xfrm>
          <a:prstGeom prst="rect">
            <a:avLst/>
          </a:prstGeom>
          <a:noFill/>
        </p:spPr>
      </p:pic>
      <p:pic>
        <p:nvPicPr>
          <p:cNvPr id="14339" name="Picture 3" descr="C:\Documents and Settings\Владелец1\Рабочий стол\фото-спектакль\DSCF5768.jpg"/>
          <p:cNvPicPr>
            <a:picLocks noChangeAspect="1" noChangeArrowheads="1"/>
          </p:cNvPicPr>
          <p:nvPr/>
        </p:nvPicPr>
        <p:blipFill>
          <a:blip r:embed="rId5"/>
          <a:srcRect t="12148"/>
          <a:stretch>
            <a:fillRect/>
          </a:stretch>
        </p:blipFill>
        <p:spPr bwMode="auto">
          <a:xfrm>
            <a:off x="4769102" y="116632"/>
            <a:ext cx="4267394" cy="2811732"/>
          </a:xfrm>
          <a:prstGeom prst="rect">
            <a:avLst/>
          </a:prstGeom>
          <a:noFill/>
        </p:spPr>
      </p:pic>
      <p:pic>
        <p:nvPicPr>
          <p:cNvPr id="14340" name="Picture 4" descr="C:\Documents and Settings\Владелец1\Рабочий стол\фото-спектакль\DSCF57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78" y="3573016"/>
            <a:ext cx="4320479" cy="3240360"/>
          </a:xfrm>
          <a:prstGeom prst="rect">
            <a:avLst/>
          </a:prstGeom>
          <a:noFill/>
        </p:spPr>
      </p:pic>
      <p:pic>
        <p:nvPicPr>
          <p:cNvPr id="14344" name="Picture 8" descr="C:\Documents and Settings\Владелец1\Рабочий стол\фото-спектакль\DSCF5773.jpg"/>
          <p:cNvPicPr>
            <a:picLocks noChangeAspect="1" noChangeArrowheads="1"/>
          </p:cNvPicPr>
          <p:nvPr/>
        </p:nvPicPr>
        <p:blipFill>
          <a:blip r:embed="rId7"/>
          <a:srcRect t="20129"/>
          <a:stretch>
            <a:fillRect/>
          </a:stretch>
        </p:blipFill>
        <p:spPr bwMode="auto">
          <a:xfrm rot="578111">
            <a:off x="4590912" y="3528265"/>
            <a:ext cx="4376507" cy="262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15362" name="Picture 2" descr="C:\Documents and Settings\Владелец1\Рабочий стол\фото-спектакль\DSCF5784.jpg"/>
          <p:cNvPicPr>
            <a:picLocks noChangeAspect="1" noChangeArrowheads="1"/>
          </p:cNvPicPr>
          <p:nvPr/>
        </p:nvPicPr>
        <p:blipFill>
          <a:blip r:embed="rId4"/>
          <a:srcRect t="19704"/>
          <a:stretch>
            <a:fillRect/>
          </a:stretch>
        </p:blipFill>
        <p:spPr bwMode="auto">
          <a:xfrm>
            <a:off x="1663488" y="85869"/>
            <a:ext cx="5932848" cy="3572881"/>
          </a:xfrm>
          <a:prstGeom prst="rect">
            <a:avLst/>
          </a:prstGeom>
          <a:noFill/>
        </p:spPr>
      </p:pic>
      <p:pic>
        <p:nvPicPr>
          <p:cNvPr id="15364" name="Picture 4" descr="C:\Documents and Settings\Владелец1\Рабочий стол\фото-спектакль\DSCF5756.jpg"/>
          <p:cNvPicPr>
            <a:picLocks noChangeAspect="1" noChangeArrowheads="1"/>
          </p:cNvPicPr>
          <p:nvPr/>
        </p:nvPicPr>
        <p:blipFill>
          <a:blip r:embed="rId5"/>
          <a:srcRect t="16667"/>
          <a:stretch>
            <a:fillRect/>
          </a:stretch>
        </p:blipFill>
        <p:spPr bwMode="auto">
          <a:xfrm>
            <a:off x="59884" y="3789040"/>
            <a:ext cx="4797868" cy="2998662"/>
          </a:xfrm>
          <a:prstGeom prst="rect">
            <a:avLst/>
          </a:prstGeom>
          <a:noFill/>
        </p:spPr>
      </p:pic>
      <p:pic>
        <p:nvPicPr>
          <p:cNvPr id="15365" name="Picture 5" descr="C:\Documents and Settings\Владелец1\Рабочий стол\фото-спектакль\DSCF5742.jpg"/>
          <p:cNvPicPr>
            <a:picLocks noChangeAspect="1" noChangeArrowheads="1"/>
          </p:cNvPicPr>
          <p:nvPr/>
        </p:nvPicPr>
        <p:blipFill>
          <a:blip r:embed="rId6"/>
          <a:srcRect t="10309" r="14948"/>
          <a:stretch>
            <a:fillRect/>
          </a:stretch>
        </p:blipFill>
        <p:spPr bwMode="auto">
          <a:xfrm>
            <a:off x="5235448" y="3789041"/>
            <a:ext cx="3801048" cy="3006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1027" name="Picture 3" descr="C:\Documents and Settings\Владелец1\Рабочий стол\фото-спектакль\DSCF5666.jpg"/>
          <p:cNvPicPr>
            <a:picLocks noChangeAspect="1" noChangeArrowheads="1"/>
          </p:cNvPicPr>
          <p:nvPr/>
        </p:nvPicPr>
        <p:blipFill>
          <a:blip r:embed="rId4"/>
          <a:srcRect l="13848" t="18854" r="14436" b="14998"/>
          <a:stretch>
            <a:fillRect/>
          </a:stretch>
        </p:blipFill>
        <p:spPr bwMode="auto">
          <a:xfrm rot="21121987">
            <a:off x="260272" y="469946"/>
            <a:ext cx="3862731" cy="2672151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1\Рабочий стол\фото-спектакль\DSCF5668.jpg"/>
          <p:cNvPicPr>
            <a:picLocks noChangeAspect="1" noChangeArrowheads="1"/>
          </p:cNvPicPr>
          <p:nvPr/>
        </p:nvPicPr>
        <p:blipFill>
          <a:blip r:embed="rId5"/>
          <a:srcRect t="16230" r="18943"/>
          <a:stretch>
            <a:fillRect/>
          </a:stretch>
        </p:blipFill>
        <p:spPr bwMode="auto">
          <a:xfrm rot="871914">
            <a:off x="5011707" y="432094"/>
            <a:ext cx="3821784" cy="2962246"/>
          </a:xfrm>
          <a:prstGeom prst="rect">
            <a:avLst/>
          </a:prstGeom>
          <a:noFill/>
        </p:spPr>
      </p:pic>
      <p:pic>
        <p:nvPicPr>
          <p:cNvPr id="1029" name="Picture 5" descr="C:\Documents and Settings\Владелец1\Рабочий стол\фото-спектакль\DSCF5670.jpg"/>
          <p:cNvPicPr>
            <a:picLocks noChangeAspect="1" noChangeArrowheads="1"/>
          </p:cNvPicPr>
          <p:nvPr/>
        </p:nvPicPr>
        <p:blipFill>
          <a:blip r:embed="rId6"/>
          <a:srcRect t="16667" r="22223" b="7407"/>
          <a:stretch>
            <a:fillRect/>
          </a:stretch>
        </p:blipFill>
        <p:spPr bwMode="auto">
          <a:xfrm>
            <a:off x="428596" y="3500438"/>
            <a:ext cx="4000496" cy="2928958"/>
          </a:xfrm>
          <a:prstGeom prst="rect">
            <a:avLst/>
          </a:prstGeom>
          <a:noFill/>
        </p:spPr>
      </p:pic>
      <p:pic>
        <p:nvPicPr>
          <p:cNvPr id="1030" name="Picture 6" descr="C:\Documents and Settings\Владелец1\Рабочий стол\фото-спектакль\DSCF5672.jpg"/>
          <p:cNvPicPr>
            <a:picLocks noChangeAspect="1" noChangeArrowheads="1"/>
          </p:cNvPicPr>
          <p:nvPr/>
        </p:nvPicPr>
        <p:blipFill>
          <a:blip r:embed="rId7"/>
          <a:srcRect l="11242" t="16489" r="19700" b="14989"/>
          <a:stretch>
            <a:fillRect/>
          </a:stretch>
        </p:blipFill>
        <p:spPr bwMode="auto">
          <a:xfrm>
            <a:off x="5094390" y="3857628"/>
            <a:ext cx="374379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2050" name="Picture 2" descr="C:\Documents and Settings\Владелец1\Рабочий стол\фото-спектакль\DSCF5678.jpg"/>
          <p:cNvPicPr>
            <a:picLocks noChangeAspect="1" noChangeArrowheads="1"/>
          </p:cNvPicPr>
          <p:nvPr/>
        </p:nvPicPr>
        <p:blipFill>
          <a:blip r:embed="rId4"/>
          <a:srcRect l="14598" r="22992"/>
          <a:stretch>
            <a:fillRect/>
          </a:stretch>
        </p:blipFill>
        <p:spPr bwMode="auto">
          <a:xfrm>
            <a:off x="6429356" y="0"/>
            <a:ext cx="2714644" cy="3262302"/>
          </a:xfrm>
          <a:prstGeom prst="rect">
            <a:avLst/>
          </a:prstGeom>
          <a:noFill/>
        </p:spPr>
      </p:pic>
      <p:pic>
        <p:nvPicPr>
          <p:cNvPr id="2051" name="Picture 3" descr="C:\Documents and Settings\Владелец1\Рабочий стол\фото-спектакль\DSCF5677.jpg"/>
          <p:cNvPicPr>
            <a:picLocks noChangeAspect="1" noChangeArrowheads="1"/>
          </p:cNvPicPr>
          <p:nvPr/>
        </p:nvPicPr>
        <p:blipFill>
          <a:blip r:embed="rId5"/>
          <a:srcRect t="8234" r="20786"/>
          <a:stretch>
            <a:fillRect/>
          </a:stretch>
        </p:blipFill>
        <p:spPr bwMode="auto">
          <a:xfrm>
            <a:off x="2195736" y="1928802"/>
            <a:ext cx="4305090" cy="3740464"/>
          </a:xfrm>
          <a:prstGeom prst="rect">
            <a:avLst/>
          </a:prstGeom>
          <a:noFill/>
        </p:spPr>
      </p:pic>
      <p:pic>
        <p:nvPicPr>
          <p:cNvPr id="2052" name="Picture 4" descr="C:\Documents and Settings\Владелец1\Рабочий стол\фото-спектакль\DSCF5679.jpg"/>
          <p:cNvPicPr>
            <a:picLocks noChangeAspect="1" noChangeArrowheads="1"/>
          </p:cNvPicPr>
          <p:nvPr/>
        </p:nvPicPr>
        <p:blipFill>
          <a:blip r:embed="rId6"/>
          <a:srcRect l="30900" r="22749"/>
          <a:stretch>
            <a:fillRect/>
          </a:stretch>
        </p:blipFill>
        <p:spPr bwMode="auto">
          <a:xfrm>
            <a:off x="11296" y="0"/>
            <a:ext cx="2184439" cy="3573016"/>
          </a:xfrm>
          <a:prstGeom prst="rect">
            <a:avLst/>
          </a:prstGeom>
          <a:noFill/>
        </p:spPr>
      </p:pic>
      <p:pic>
        <p:nvPicPr>
          <p:cNvPr id="2053" name="Picture 5" descr="C:\Documents and Settings\Владелец1\Рабочий стол\фото-спектакль\DSCF5682.jpg"/>
          <p:cNvPicPr>
            <a:picLocks noChangeAspect="1" noChangeArrowheads="1"/>
          </p:cNvPicPr>
          <p:nvPr/>
        </p:nvPicPr>
        <p:blipFill>
          <a:blip r:embed="rId7"/>
          <a:srcRect l="34399" t="36829" r="6905"/>
          <a:stretch>
            <a:fillRect/>
          </a:stretch>
        </p:blipFill>
        <p:spPr bwMode="auto">
          <a:xfrm>
            <a:off x="6495765" y="4653136"/>
            <a:ext cx="2648235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3074" name="Picture 2" descr="C:\Documents and Settings\Владелец1\Рабочий стол\фото-спектакль\DSCF5683.jpg"/>
          <p:cNvPicPr>
            <a:picLocks noChangeAspect="1" noChangeArrowheads="1"/>
          </p:cNvPicPr>
          <p:nvPr/>
        </p:nvPicPr>
        <p:blipFill>
          <a:blip r:embed="rId4"/>
          <a:srcRect l="21959" t="9008" r="32433"/>
          <a:stretch>
            <a:fillRect/>
          </a:stretch>
        </p:blipFill>
        <p:spPr bwMode="auto">
          <a:xfrm>
            <a:off x="107504" y="151827"/>
            <a:ext cx="2736304" cy="4094340"/>
          </a:xfrm>
          <a:prstGeom prst="rect">
            <a:avLst/>
          </a:prstGeom>
          <a:noFill/>
        </p:spPr>
      </p:pic>
      <p:pic>
        <p:nvPicPr>
          <p:cNvPr id="3075" name="Picture 3" descr="C:\Documents and Settings\Владелец1\Рабочий стол\фото-спектакль\DSCF5687.jpg"/>
          <p:cNvPicPr>
            <a:picLocks noChangeAspect="1" noChangeArrowheads="1"/>
          </p:cNvPicPr>
          <p:nvPr/>
        </p:nvPicPr>
        <p:blipFill>
          <a:blip r:embed="rId5"/>
          <a:srcRect l="28472" t="9648" r="16940"/>
          <a:stretch>
            <a:fillRect/>
          </a:stretch>
        </p:blipFill>
        <p:spPr bwMode="auto">
          <a:xfrm>
            <a:off x="2521576" y="2782149"/>
            <a:ext cx="3202552" cy="3975545"/>
          </a:xfrm>
          <a:prstGeom prst="rect">
            <a:avLst/>
          </a:prstGeom>
          <a:noFill/>
        </p:spPr>
      </p:pic>
      <p:pic>
        <p:nvPicPr>
          <p:cNvPr id="3076" name="Picture 4" descr="C:\Documents and Settings\Владелец1\Рабочий стол\фото-спектакль\DSCF5686.jpg"/>
          <p:cNvPicPr>
            <a:picLocks noChangeAspect="1" noChangeArrowheads="1"/>
          </p:cNvPicPr>
          <p:nvPr/>
        </p:nvPicPr>
        <p:blipFill>
          <a:blip r:embed="rId6"/>
          <a:srcRect l="15005" t="10493"/>
          <a:stretch>
            <a:fillRect/>
          </a:stretch>
        </p:blipFill>
        <p:spPr bwMode="auto">
          <a:xfrm>
            <a:off x="4816095" y="27095"/>
            <a:ext cx="4327905" cy="3418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4098" name="Picture 2" descr="C:\Documents and Settings\Владелец1\Рабочий стол\фото-спектакль\DSCF5689.jpg"/>
          <p:cNvPicPr>
            <a:picLocks noChangeAspect="1" noChangeArrowheads="1"/>
          </p:cNvPicPr>
          <p:nvPr/>
        </p:nvPicPr>
        <p:blipFill>
          <a:blip r:embed="rId4"/>
          <a:srcRect l="25666" t="29942" r="18191" b="18727"/>
          <a:stretch>
            <a:fillRect/>
          </a:stretch>
        </p:blipFill>
        <p:spPr bwMode="auto">
          <a:xfrm rot="21327736">
            <a:off x="201078" y="436207"/>
            <a:ext cx="4199745" cy="2879825"/>
          </a:xfrm>
          <a:prstGeom prst="rect">
            <a:avLst/>
          </a:prstGeom>
          <a:noFill/>
        </p:spPr>
      </p:pic>
      <p:pic>
        <p:nvPicPr>
          <p:cNvPr id="4099" name="Picture 3" descr="C:\Documents and Settings\Владелец1\Рабочий стол\фото-спектакль\DSCF5691.jpg"/>
          <p:cNvPicPr>
            <a:picLocks noChangeAspect="1" noChangeArrowheads="1"/>
          </p:cNvPicPr>
          <p:nvPr/>
        </p:nvPicPr>
        <p:blipFill>
          <a:blip r:embed="rId5"/>
          <a:srcRect l="4662" t="20800" r="12133" b="5239"/>
          <a:stretch>
            <a:fillRect/>
          </a:stretch>
        </p:blipFill>
        <p:spPr bwMode="auto">
          <a:xfrm>
            <a:off x="4714876" y="285728"/>
            <a:ext cx="4282860" cy="2855240"/>
          </a:xfrm>
          <a:prstGeom prst="rect">
            <a:avLst/>
          </a:prstGeom>
          <a:noFill/>
        </p:spPr>
      </p:pic>
      <p:pic>
        <p:nvPicPr>
          <p:cNvPr id="4100" name="Picture 4" descr="C:\Documents and Settings\Владелец1\Рабочий стол\фото-спектакль\DSCF5692.jpg"/>
          <p:cNvPicPr>
            <a:picLocks noChangeAspect="1" noChangeArrowheads="1"/>
          </p:cNvPicPr>
          <p:nvPr/>
        </p:nvPicPr>
        <p:blipFill>
          <a:blip r:embed="rId6"/>
          <a:srcRect t="19936" r="14021"/>
          <a:stretch>
            <a:fillRect/>
          </a:stretch>
        </p:blipFill>
        <p:spPr bwMode="auto">
          <a:xfrm>
            <a:off x="107125" y="3572104"/>
            <a:ext cx="4500594" cy="3143248"/>
          </a:xfrm>
          <a:prstGeom prst="rect">
            <a:avLst/>
          </a:prstGeom>
          <a:noFill/>
        </p:spPr>
      </p:pic>
      <p:pic>
        <p:nvPicPr>
          <p:cNvPr id="4102" name="Picture 6" descr="C:\Documents and Settings\Владелец1\Рабочий стол\фото-спектакль\DSCF569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8024" y="3488684"/>
            <a:ext cx="4293280" cy="3219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5125" name="Picture 5" descr="C:\Documents and Settings\Владелец1\Рабочий стол\фото-спектакль\DSCF5701.jpg"/>
          <p:cNvPicPr>
            <a:picLocks noChangeAspect="1" noChangeArrowheads="1"/>
          </p:cNvPicPr>
          <p:nvPr/>
        </p:nvPicPr>
        <p:blipFill rotWithShape="1">
          <a:blip r:embed="rId4"/>
          <a:srcRect t="20130"/>
          <a:stretch/>
        </p:blipFill>
        <p:spPr bwMode="auto">
          <a:xfrm rot="423995">
            <a:off x="4268875" y="3678054"/>
            <a:ext cx="4533252" cy="2715532"/>
          </a:xfrm>
          <a:prstGeom prst="rect">
            <a:avLst/>
          </a:prstGeom>
          <a:noFill/>
        </p:spPr>
      </p:pic>
      <p:pic>
        <p:nvPicPr>
          <p:cNvPr id="5123" name="Picture 3" descr="C:\Documents and Settings\Владелец1\Рабочий стол\фото-спектакль\DSCF5698.jpg"/>
          <p:cNvPicPr>
            <a:picLocks noChangeAspect="1" noChangeArrowheads="1"/>
          </p:cNvPicPr>
          <p:nvPr/>
        </p:nvPicPr>
        <p:blipFill rotWithShape="1">
          <a:blip r:embed="rId5"/>
          <a:srcRect l="33867" t="23125"/>
          <a:stretch/>
        </p:blipFill>
        <p:spPr bwMode="auto">
          <a:xfrm rot="401622">
            <a:off x="5088781" y="259069"/>
            <a:ext cx="3688329" cy="3215564"/>
          </a:xfrm>
          <a:prstGeom prst="rect">
            <a:avLst/>
          </a:prstGeom>
          <a:noFill/>
        </p:spPr>
      </p:pic>
      <p:pic>
        <p:nvPicPr>
          <p:cNvPr id="5124" name="Picture 4" descr="C:\Documents and Settings\Владелец1\Рабочий стол\фото-спектакль\DSCF5699.jpg"/>
          <p:cNvPicPr>
            <a:picLocks noChangeAspect="1" noChangeArrowheads="1"/>
          </p:cNvPicPr>
          <p:nvPr/>
        </p:nvPicPr>
        <p:blipFill rotWithShape="1">
          <a:blip r:embed="rId6"/>
          <a:srcRect t="16505" r="5374"/>
          <a:stretch/>
        </p:blipFill>
        <p:spPr bwMode="auto">
          <a:xfrm rot="21170039">
            <a:off x="127853" y="3693644"/>
            <a:ext cx="4184889" cy="2769454"/>
          </a:xfrm>
          <a:prstGeom prst="rect">
            <a:avLst/>
          </a:prstGeom>
          <a:noFill/>
        </p:spPr>
      </p:pic>
      <p:pic>
        <p:nvPicPr>
          <p:cNvPr id="5" name="Picture 5" descr="C:\Documents and Settings\Владелец1\Рабочий стол\фото-спектакль\DSCF5696.jpg"/>
          <p:cNvPicPr>
            <a:picLocks noChangeAspect="1" noChangeArrowheads="1"/>
          </p:cNvPicPr>
          <p:nvPr/>
        </p:nvPicPr>
        <p:blipFill>
          <a:blip r:embed="rId7"/>
          <a:srcRect l="6108" t="14489" r="5327" b="4071"/>
          <a:stretch>
            <a:fillRect/>
          </a:stretch>
        </p:blipFill>
        <p:spPr bwMode="auto">
          <a:xfrm rot="284201">
            <a:off x="285720" y="214290"/>
            <a:ext cx="414340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6146" name="Picture 2" descr="C:\Documents and Settings\Владелец1\Рабочий стол\фото-спектакль\DSCF5702.jpg"/>
          <p:cNvPicPr>
            <a:picLocks noChangeAspect="1" noChangeArrowheads="1"/>
          </p:cNvPicPr>
          <p:nvPr/>
        </p:nvPicPr>
        <p:blipFill rotWithShape="1">
          <a:blip r:embed="rId4"/>
          <a:srcRect l="4602" t="27074" r="10455"/>
          <a:stretch/>
        </p:blipFill>
        <p:spPr bwMode="auto">
          <a:xfrm rot="20551540">
            <a:off x="425534" y="608734"/>
            <a:ext cx="4361187" cy="2808142"/>
          </a:xfrm>
          <a:prstGeom prst="rect">
            <a:avLst/>
          </a:prstGeom>
          <a:noFill/>
        </p:spPr>
      </p:pic>
      <p:pic>
        <p:nvPicPr>
          <p:cNvPr id="6147" name="Picture 3" descr="C:\Documents and Settings\Владелец1\Рабочий стол\фото-спектакль\DSCF5703.jpg"/>
          <p:cNvPicPr>
            <a:picLocks noChangeAspect="1" noChangeArrowheads="1"/>
          </p:cNvPicPr>
          <p:nvPr/>
        </p:nvPicPr>
        <p:blipFill rotWithShape="1">
          <a:blip r:embed="rId5"/>
          <a:srcRect l="20109" t="21023"/>
          <a:stretch/>
        </p:blipFill>
        <p:spPr bwMode="auto">
          <a:xfrm rot="911706">
            <a:off x="4871230" y="3547523"/>
            <a:ext cx="3851594" cy="2855631"/>
          </a:xfrm>
          <a:prstGeom prst="rect">
            <a:avLst/>
          </a:prstGeom>
          <a:noFill/>
        </p:spPr>
      </p:pic>
      <p:pic>
        <p:nvPicPr>
          <p:cNvPr id="6149" name="Picture 5" descr="C:\Documents and Settings\Владелец1\Рабочий стол\фото-спектакль\DSCF5706.jpg"/>
          <p:cNvPicPr>
            <a:picLocks noChangeAspect="1" noChangeArrowheads="1"/>
          </p:cNvPicPr>
          <p:nvPr/>
        </p:nvPicPr>
        <p:blipFill rotWithShape="1">
          <a:blip r:embed="rId6"/>
          <a:srcRect t="15733" r="16853"/>
          <a:stretch/>
        </p:blipFill>
        <p:spPr bwMode="auto">
          <a:xfrm>
            <a:off x="650471" y="3730659"/>
            <a:ext cx="3993537" cy="3035498"/>
          </a:xfrm>
          <a:prstGeom prst="rect">
            <a:avLst/>
          </a:prstGeom>
          <a:noFill/>
        </p:spPr>
      </p:pic>
      <p:pic>
        <p:nvPicPr>
          <p:cNvPr id="6150" name="Picture 6" descr="C:\Documents and Settings\Владелец1\Рабочий стол\фото-спектакль\DSCF5707.jpg"/>
          <p:cNvPicPr>
            <a:picLocks noChangeAspect="1" noChangeArrowheads="1"/>
          </p:cNvPicPr>
          <p:nvPr/>
        </p:nvPicPr>
        <p:blipFill rotWithShape="1">
          <a:blip r:embed="rId7"/>
          <a:srcRect t="9241" r="12673"/>
          <a:stretch/>
        </p:blipFill>
        <p:spPr bwMode="auto">
          <a:xfrm>
            <a:off x="4827780" y="72008"/>
            <a:ext cx="4214429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7170" name="Picture 2" descr="C:\Documents and Settings\Владелец1\Рабочий стол\фото-спектакль\DSCF5708.jpg"/>
          <p:cNvPicPr>
            <a:picLocks noChangeAspect="1" noChangeArrowheads="1"/>
          </p:cNvPicPr>
          <p:nvPr/>
        </p:nvPicPr>
        <p:blipFill>
          <a:blip r:embed="rId4"/>
          <a:srcRect t="10435"/>
          <a:stretch>
            <a:fillRect/>
          </a:stretch>
        </p:blipFill>
        <p:spPr bwMode="auto">
          <a:xfrm rot="21190012">
            <a:off x="177629" y="259383"/>
            <a:ext cx="4278421" cy="2873964"/>
          </a:xfrm>
          <a:prstGeom prst="rect">
            <a:avLst/>
          </a:prstGeom>
          <a:noFill/>
        </p:spPr>
      </p:pic>
      <p:pic>
        <p:nvPicPr>
          <p:cNvPr id="7171" name="Picture 3" descr="C:\Documents and Settings\Владелец1\Рабочий стол\фото-спектакль\DSCF5709.jpg"/>
          <p:cNvPicPr>
            <a:picLocks noChangeAspect="1" noChangeArrowheads="1"/>
          </p:cNvPicPr>
          <p:nvPr/>
        </p:nvPicPr>
        <p:blipFill>
          <a:blip r:embed="rId5"/>
          <a:srcRect l="17644" t="17225"/>
          <a:stretch>
            <a:fillRect/>
          </a:stretch>
        </p:blipFill>
        <p:spPr bwMode="auto">
          <a:xfrm rot="333407">
            <a:off x="4739510" y="340544"/>
            <a:ext cx="4015686" cy="3027086"/>
          </a:xfrm>
          <a:prstGeom prst="rect">
            <a:avLst/>
          </a:prstGeom>
          <a:noFill/>
        </p:spPr>
      </p:pic>
      <p:pic>
        <p:nvPicPr>
          <p:cNvPr id="7172" name="Picture 4" descr="C:\Documents and Settings\Владелец1\Рабочий стол\фото-спектакль\DSCF5710.jpg"/>
          <p:cNvPicPr>
            <a:picLocks noChangeAspect="1" noChangeArrowheads="1"/>
          </p:cNvPicPr>
          <p:nvPr/>
        </p:nvPicPr>
        <p:blipFill>
          <a:blip r:embed="rId6"/>
          <a:srcRect t="15586"/>
          <a:stretch>
            <a:fillRect/>
          </a:stretch>
        </p:blipFill>
        <p:spPr bwMode="auto">
          <a:xfrm>
            <a:off x="107504" y="3580495"/>
            <a:ext cx="4277768" cy="2708260"/>
          </a:xfrm>
          <a:prstGeom prst="rect">
            <a:avLst/>
          </a:prstGeom>
          <a:noFill/>
        </p:spPr>
      </p:pic>
      <p:pic>
        <p:nvPicPr>
          <p:cNvPr id="7174" name="Picture 6" descr="C:\Documents and Settings\Владелец1\Рабочий стол\фото-спектакль\DSCF5712.jpg"/>
          <p:cNvPicPr>
            <a:picLocks noChangeAspect="1" noChangeArrowheads="1"/>
          </p:cNvPicPr>
          <p:nvPr/>
        </p:nvPicPr>
        <p:blipFill>
          <a:blip r:embed="rId7"/>
          <a:srcRect t="5085" r="6779"/>
          <a:stretch>
            <a:fillRect/>
          </a:stretch>
        </p:blipFill>
        <p:spPr bwMode="auto">
          <a:xfrm>
            <a:off x="4782808" y="3689694"/>
            <a:ext cx="3929090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12491"/>
            <a:ext cx="9156986" cy="6882981"/>
          </a:xfrm>
          <a:prstGeom prst="rect">
            <a:avLst/>
          </a:prstGeom>
        </p:spPr>
      </p:pic>
      <p:pic>
        <p:nvPicPr>
          <p:cNvPr id="8194" name="Picture 2" descr="C:\Documents and Settings\Владелец1\Рабочий стол\фото-спектакль\DSCF5714.jpg"/>
          <p:cNvPicPr>
            <a:picLocks noChangeAspect="1" noChangeArrowheads="1"/>
          </p:cNvPicPr>
          <p:nvPr/>
        </p:nvPicPr>
        <p:blipFill>
          <a:blip r:embed="rId4"/>
          <a:srcRect t="22222" r="21667"/>
          <a:stretch>
            <a:fillRect/>
          </a:stretch>
        </p:blipFill>
        <p:spPr bwMode="auto">
          <a:xfrm>
            <a:off x="179512" y="188639"/>
            <a:ext cx="3593584" cy="2676099"/>
          </a:xfrm>
          <a:prstGeom prst="rect">
            <a:avLst/>
          </a:prstGeom>
          <a:noFill/>
        </p:spPr>
      </p:pic>
      <p:pic>
        <p:nvPicPr>
          <p:cNvPr id="8195" name="Picture 3" descr="C:\Documents and Settings\Владелец1\Рабочий стол\фото-спектакль\DSCF5716.jpg"/>
          <p:cNvPicPr>
            <a:picLocks noChangeAspect="1" noChangeArrowheads="1"/>
          </p:cNvPicPr>
          <p:nvPr/>
        </p:nvPicPr>
        <p:blipFill>
          <a:blip r:embed="rId5"/>
          <a:srcRect t="24924"/>
          <a:stretch>
            <a:fillRect/>
          </a:stretch>
        </p:blipFill>
        <p:spPr bwMode="auto">
          <a:xfrm>
            <a:off x="4485305" y="188640"/>
            <a:ext cx="4442788" cy="2676100"/>
          </a:xfrm>
          <a:prstGeom prst="rect">
            <a:avLst/>
          </a:prstGeom>
          <a:noFill/>
        </p:spPr>
      </p:pic>
      <p:pic>
        <p:nvPicPr>
          <p:cNvPr id="8198" name="Picture 6" descr="C:\Documents and Settings\Владелец1\Рабочий стол\фото-спектакль\DSCF5720.jpg"/>
          <p:cNvPicPr>
            <a:picLocks noChangeAspect="1" noChangeArrowheads="1"/>
          </p:cNvPicPr>
          <p:nvPr/>
        </p:nvPicPr>
        <p:blipFill>
          <a:blip r:embed="rId6"/>
          <a:srcRect l="17437" t="10333"/>
          <a:stretch>
            <a:fillRect/>
          </a:stretch>
        </p:blipFill>
        <p:spPr bwMode="auto">
          <a:xfrm rot="21287754">
            <a:off x="451126" y="3300733"/>
            <a:ext cx="3658199" cy="2979722"/>
          </a:xfrm>
          <a:prstGeom prst="rect">
            <a:avLst/>
          </a:prstGeom>
          <a:noFill/>
        </p:spPr>
      </p:pic>
      <p:pic>
        <p:nvPicPr>
          <p:cNvPr id="8199" name="Picture 7" descr="C:\Documents and Settings\Владелец1\Рабочий стол\фото-спектакль\DSCF5721.jpg"/>
          <p:cNvPicPr>
            <a:picLocks noChangeAspect="1" noChangeArrowheads="1"/>
          </p:cNvPicPr>
          <p:nvPr/>
        </p:nvPicPr>
        <p:blipFill>
          <a:blip r:embed="rId7"/>
          <a:srcRect l="6767" t="6767"/>
          <a:stretch>
            <a:fillRect/>
          </a:stretch>
        </p:blipFill>
        <p:spPr bwMode="auto">
          <a:xfrm rot="238964">
            <a:off x="4583094" y="3418142"/>
            <a:ext cx="3936987" cy="295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217</Words>
  <Application>Microsoft Office PowerPoint</Application>
  <PresentationFormat>Экран (4:3)</PresentationFormat>
  <Paragraphs>71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17</cp:revision>
  <dcterms:modified xsi:type="dcterms:W3CDTF">2017-01-23T15:30:46Z</dcterms:modified>
</cp:coreProperties>
</file>