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70" r:id="rId2"/>
    <p:sldId id="256" r:id="rId3"/>
    <p:sldId id="273" r:id="rId4"/>
    <p:sldId id="274" r:id="rId5"/>
    <p:sldId id="275" r:id="rId6"/>
    <p:sldId id="276" r:id="rId7"/>
    <p:sldId id="281" r:id="rId8"/>
    <p:sldId id="279" r:id="rId9"/>
    <p:sldId id="277" r:id="rId10"/>
    <p:sldId id="280" r:id="rId11"/>
    <p:sldId id="257" r:id="rId12"/>
    <p:sldId id="258" r:id="rId13"/>
    <p:sldId id="282" r:id="rId14"/>
    <p:sldId id="259" r:id="rId15"/>
    <p:sldId id="260" r:id="rId16"/>
    <p:sldId id="264" r:id="rId17"/>
    <p:sldId id="265" r:id="rId18"/>
    <p:sldId id="266" r:id="rId19"/>
    <p:sldId id="267" r:id="rId20"/>
    <p:sldId id="268" r:id="rId21"/>
    <p:sldId id="269" r:id="rId22"/>
    <p:sldId id="261" r:id="rId23"/>
    <p:sldId id="262" r:id="rId24"/>
    <p:sldId id="263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E3F3-62E7-4975-9D52-E75AB68CE13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E212-A884-488B-9C84-9487C24B1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УКП при ИК – 18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п.Потьма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Семинар на тему:            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Учебно-методическое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дидактическое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обеспечение процесса формирования и способов деятельности для получения нового качества образования»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развивать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познавательные интересы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учащихся,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используя разные формы закрепления изученного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2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smtClean="0"/>
              <a:t>     Электрический </a:t>
            </a:r>
            <a:r>
              <a:rPr lang="ru-RU" b="1" dirty="0" smtClean="0"/>
              <a:t>ток –                                            </a:t>
            </a:r>
            <a:r>
              <a:rPr lang="ru-RU" dirty="0" smtClean="0"/>
              <a:t>это направленное </a:t>
            </a:r>
            <a:r>
              <a:rPr lang="ru-RU" dirty="0"/>
              <a:t>движение </a:t>
            </a:r>
            <a:r>
              <a:rPr lang="ru-RU" dirty="0" smtClean="0"/>
              <a:t>заряженных частиц.                                                   Электрический </a:t>
            </a:r>
            <a:r>
              <a:rPr lang="ru-RU" dirty="0"/>
              <a:t>ток может проходить через различные вещества при определенных условиях.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Условие </a:t>
            </a:r>
            <a:r>
              <a:rPr lang="ru-RU" dirty="0"/>
              <a:t>возникновения электрического тока </a:t>
            </a:r>
            <a:r>
              <a:rPr lang="ru-RU" dirty="0" smtClean="0"/>
              <a:t>-наличие </a:t>
            </a:r>
            <a:r>
              <a:rPr lang="ru-RU" dirty="0"/>
              <a:t>свободных зарядов, способных двигаться под действием электрического поля.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4" y="548680"/>
          <a:ext cx="8136900" cy="5873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380"/>
                <a:gridCol w="1627380"/>
                <a:gridCol w="1627380"/>
                <a:gridCol w="1627380"/>
                <a:gridCol w="1627380"/>
              </a:tblGrid>
              <a:tr h="91562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56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i="1" dirty="0" smtClean="0"/>
                        <a:t>Способ образования носителей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r>
                        <a:rPr lang="ru-RU" i="1" dirty="0" smtClean="0"/>
                        <a:t>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481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i="1" dirty="0" smtClean="0"/>
                        <a:t>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048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организации работы на уроке: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Фронтальный опрос</a:t>
            </a:r>
          </a:p>
          <a:p>
            <a:r>
              <a:rPr lang="ru-RU" b="1" i="1" dirty="0" smtClean="0"/>
              <a:t>Самостоятельная работа с учебником</a:t>
            </a:r>
          </a:p>
          <a:p>
            <a:r>
              <a:rPr lang="ru-RU" b="1" i="1" dirty="0" smtClean="0"/>
              <a:t>Демонстрационный эксперимент</a:t>
            </a:r>
          </a:p>
          <a:p>
            <a:r>
              <a:rPr lang="ru-RU" b="1" i="1" dirty="0" smtClean="0"/>
              <a:t>Решение задач</a:t>
            </a:r>
          </a:p>
          <a:p>
            <a:r>
              <a:rPr lang="ru-RU" b="1" i="1" dirty="0" smtClean="0"/>
              <a:t>Заслушивание сообщений</a:t>
            </a:r>
          </a:p>
          <a:p>
            <a:r>
              <a:rPr lang="ru-RU" b="1" i="1" smtClean="0"/>
              <a:t>Тестирование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684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металлах.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Вне электрического поля свободные электроны движутся хаотически, подобно молекулам идеального газа, а потому рассматриваются в классической электронной теории как</a:t>
            </a:r>
            <a:r>
              <a:rPr lang="ru-RU" b="1" dirty="0"/>
              <a:t> электронный газ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Электрический </a:t>
            </a:r>
            <a:r>
              <a:rPr lang="ru-RU" b="1" dirty="0"/>
              <a:t>ток в металлах</a:t>
            </a:r>
            <a:r>
              <a:rPr lang="ru-RU" dirty="0"/>
              <a:t> - это упорядоченное движение электронов.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712965" cy="5957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963189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Полупроводники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Вакуум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Жидкость</a:t>
                      </a:r>
                      <a:endParaRPr lang="ru-RU" dirty="0"/>
                    </a:p>
                  </a:txBody>
                  <a:tcPr/>
                </a:tc>
              </a:tr>
              <a:tr h="349305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Носители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737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2. Способ образования носителей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3. Особенности</a:t>
                      </a:r>
                      <a:r>
                        <a:rPr lang="ru-RU" baseline="0" dirty="0" smtClean="0"/>
                        <a:t> протекания тока в среде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4. Применение в науке и технике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Электрический ток в полупроводниках.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Проводимость, обусловленную движением свободных электронов и равного им количества "дырок" в полупроводниковом кристалле  без примесей, называют </a:t>
            </a:r>
            <a:r>
              <a:rPr lang="ru-RU" sz="2800" b="1" dirty="0"/>
              <a:t>собственной проводимостью полупроводника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 descr="http://nika-fizika.narod.ru/68_0.h2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861048"/>
            <a:ext cx="45365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77900"/>
              </p:ext>
            </p:extLst>
          </p:nvPr>
        </p:nvGraphicFramePr>
        <p:xfrm>
          <a:off x="0" y="188640"/>
          <a:ext cx="9144000" cy="5871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951112"/>
                <a:gridCol w="1706488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вакууме.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Вакуум – это такое состояние вещества, что свободно движущиеся частицы не испытывают соударений друг с другом.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725144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Испускание электронов из металлов  при его нагревании называют 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термоэлектронной эмиссией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44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Термоэлектронная эмиссия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движения электронов велика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Электронно-лучевая трубка, кинескоп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/>
              <a:t>Тема урока: </a:t>
            </a:r>
            <a:br>
              <a:rPr lang="ru-RU" sz="6000" b="1" i="1" dirty="0" smtClean="0"/>
            </a:br>
            <a:r>
              <a:rPr lang="ru-RU" sz="6000" b="1" i="1" dirty="0" smtClean="0"/>
              <a:t/>
            </a:r>
            <a:br>
              <a:rPr lang="ru-RU" sz="6000" b="1" i="1" dirty="0" smtClean="0"/>
            </a:br>
            <a:r>
              <a:rPr lang="ru-RU" sz="6000" b="1" i="1" dirty="0" smtClean="0"/>
              <a:t>«Электрический ток в различных средах»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2567136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sz="3900" b="1" i="1" dirty="0" smtClean="0">
              <a:solidFill>
                <a:schemeClr val="tx1"/>
              </a:solidFill>
            </a:endParaRPr>
          </a:p>
          <a:p>
            <a:endParaRPr lang="ru-RU" sz="3900" b="1" i="1" dirty="0">
              <a:solidFill>
                <a:schemeClr val="tx1"/>
              </a:solidFill>
            </a:endParaRPr>
          </a:p>
          <a:p>
            <a:endParaRPr lang="ru-RU" sz="3900" b="1" i="1" dirty="0" smtClean="0">
              <a:solidFill>
                <a:schemeClr val="tx1"/>
              </a:solidFill>
            </a:endParaRPr>
          </a:p>
          <a:p>
            <a:endParaRPr lang="ru-RU" sz="3900" b="1" i="1" dirty="0">
              <a:solidFill>
                <a:schemeClr val="tx1"/>
              </a:solidFill>
            </a:endParaRPr>
          </a:p>
          <a:p>
            <a:r>
              <a:rPr lang="ru-RU" sz="5100" b="1" i="1" dirty="0" smtClean="0">
                <a:solidFill>
                  <a:schemeClr val="tx1"/>
                </a:solidFill>
              </a:rPr>
              <a:t>Провёл учитель физики Макаров Н.А.</a:t>
            </a:r>
            <a:endParaRPr lang="ru-RU" sz="51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газах.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Для </a:t>
            </a:r>
            <a:r>
              <a:rPr lang="ru-RU" dirty="0"/>
              <a:t>ионизации молекул необходимо затратить энергию - </a:t>
            </a:r>
            <a:r>
              <a:rPr lang="ru-RU" b="1" dirty="0" err="1"/>
              <a:t>энергию</a:t>
            </a:r>
            <a:r>
              <a:rPr lang="ru-RU" b="1" dirty="0"/>
              <a:t> ионизации</a:t>
            </a:r>
            <a:r>
              <a:rPr lang="ru-RU" dirty="0"/>
              <a:t>, количество которой зависит от рода вещества. </a:t>
            </a:r>
          </a:p>
        </p:txBody>
      </p:sp>
      <p:pic>
        <p:nvPicPr>
          <p:cNvPr id="4" name="Рисунок 3" descr="http://nika-fizika.narod.ru/68_0.h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827584" y="3140968"/>
            <a:ext cx="28803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nika-fizika.narod.ru/68_0.h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5076056" y="3140968"/>
            <a:ext cx="25922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4509120"/>
            <a:ext cx="74168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Электрический </a:t>
            </a:r>
            <a:r>
              <a:rPr lang="ru-RU" sz="3200" b="1" dirty="0"/>
              <a:t>ток в газах</a:t>
            </a:r>
            <a:r>
              <a:rPr lang="ru-RU" sz="3200" dirty="0"/>
              <a:t> - это упорядоченное движение ионов и электронов под действием электрического поля.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644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Ионы и 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Термоэлектронная эмиссия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Ионизация и ударная ионизация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движения электронов велика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Самостоятельный и </a:t>
                      </a:r>
                      <a:r>
                        <a:rPr lang="ru-RU" dirty="0" err="1" smtClean="0"/>
                        <a:t>несамостоят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разряды, плазма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Электронно-лучевая трубка, кинескоп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Коронный,искровой</a:t>
                      </a:r>
                      <a:r>
                        <a:rPr lang="ru-RU" dirty="0" smtClean="0"/>
                        <a:t>, дуговой и тлеющий разряды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Электрический ток в </a:t>
            </a:r>
            <a:r>
              <a:rPr lang="ru-RU" b="1" dirty="0" smtClean="0"/>
              <a:t>жидкостях(растворах </a:t>
            </a:r>
            <a:r>
              <a:rPr lang="ru-RU" b="1" dirty="0"/>
              <a:t>и расплавах </a:t>
            </a:r>
            <a:r>
              <a:rPr lang="ru-RU" b="1" dirty="0" smtClean="0"/>
              <a:t>электролитов).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Явление распада молекул солей, щелочей и кислот в воде на ионы противоположных знаков </a:t>
            </a:r>
            <a:r>
              <a:rPr lang="ru-RU" dirty="0" smtClean="0"/>
              <a:t>называют </a:t>
            </a:r>
            <a:r>
              <a:rPr lang="ru-RU" b="1" dirty="0" smtClean="0"/>
              <a:t>электролитической </a:t>
            </a:r>
            <a:r>
              <a:rPr lang="ru-RU" b="1" dirty="0"/>
              <a:t>диссоциацией. </a:t>
            </a:r>
            <a:endParaRPr lang="ru-RU" dirty="0"/>
          </a:p>
        </p:txBody>
      </p:sp>
      <p:pic>
        <p:nvPicPr>
          <p:cNvPr id="4" name="Содержимое 3" descr="http://nika-fizika.narod.ru/68_0.h6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36724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электрический ток в растворах (расплавах) электролитов</a:t>
            </a:r>
            <a:r>
              <a:rPr lang="ru-RU" dirty="0"/>
              <a:t> - это направленное перемещение ионов обоих знаков в противоположных направлениях.</a:t>
            </a:r>
          </a:p>
          <a:p>
            <a:r>
              <a:rPr lang="ru-RU" dirty="0"/>
              <a:t>Прохождение электрического тока через раствор электролита всегда сопровождается выделением на электродах веществ, входящих в его состав. Это явление называют </a:t>
            </a:r>
            <a:r>
              <a:rPr lang="ru-RU" b="1" dirty="0"/>
              <a:t>электролизом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1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Металлы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Полупроводники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Вакуум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Газ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Жидкость</a:t>
                      </a:r>
                      <a:endParaRPr lang="ru-RU" b="1" dirty="0"/>
                    </a:p>
                  </a:txBody>
                  <a:tcPr/>
                </a:tc>
              </a:tr>
              <a:tr h="268640">
                <a:tc gridSpan="5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i="1" dirty="0" smtClean="0"/>
                        <a:t>Носители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09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Электроны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 и дырки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Ионы и электроны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Ионы</a:t>
                      </a:r>
                      <a:endParaRPr lang="ru-RU" dirty="0"/>
                    </a:p>
                  </a:txBody>
                  <a:tcPr/>
                </a:tc>
              </a:tr>
              <a:tr h="408303">
                <a:tc gridSpan="5">
                  <a:txBody>
                    <a:bodyPr/>
                    <a:lstStyle/>
                    <a:p>
                      <a:r>
                        <a:rPr lang="ru-RU" b="0" i="1" dirty="0" smtClean="0"/>
                        <a:t>2. Способ образования носителей</a:t>
                      </a:r>
                      <a:endParaRPr lang="ru-RU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4777"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Обобществление валентных электронов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Разрыв ковалентных связей, внесение примеси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Термоэлектронная эмиссия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Ионизация и ударная ионизация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Электролитическая диссоциация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81744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3. Особенности</a:t>
                      </a:r>
                      <a:r>
                        <a:rPr lang="ru-RU" i="1" baseline="0" dirty="0" smtClean="0"/>
                        <a:t> протекания тока в среде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Сверхпроводимость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Разнообразие приборов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 движения электронов велика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Самостоятельный и </a:t>
                      </a:r>
                      <a:r>
                        <a:rPr lang="ru-RU" dirty="0" err="1" smtClean="0"/>
                        <a:t>несамостоят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разряды, плазма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Перенос вещества</a:t>
                      </a:r>
                      <a:endParaRPr lang="ru-RU" dirty="0"/>
                    </a:p>
                  </a:txBody>
                  <a:tcPr/>
                </a:tc>
              </a:tr>
              <a:tr h="368032">
                <a:tc gridSpan="5">
                  <a:txBody>
                    <a:bodyPr/>
                    <a:lstStyle/>
                    <a:p>
                      <a:r>
                        <a:rPr lang="ru-RU" i="1" dirty="0" smtClean="0"/>
                        <a:t>4. Применение в науке и технике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803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Провода, проводники, нагревательные элементы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Диоды, транзисторы, микросхемы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Электронно-лучевая трубка, кинескоп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Коронный,искровой</a:t>
                      </a:r>
                      <a:r>
                        <a:rPr lang="ru-RU" dirty="0" smtClean="0"/>
                        <a:t>, дуговой и тлеющий разряды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</a:t>
                      </a:r>
                      <a:r>
                        <a:rPr lang="en-US" dirty="0" smtClean="0"/>
                        <a:t>Al</a:t>
                      </a:r>
                      <a:r>
                        <a:rPr lang="ru-RU" dirty="0" smtClean="0"/>
                        <a:t>,гальваностегия,</a:t>
                      </a:r>
                      <a:r>
                        <a:rPr lang="ru-RU" baseline="0" dirty="0" smtClean="0"/>
                        <a:t> рафинирование меди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Тип урока: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- повторение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, обобщение и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систематизация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знаний</a:t>
            </a:r>
            <a:br>
              <a:rPr lang="ru-RU" sz="4000" b="1" i="1" dirty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145435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Дидактическая цель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- создать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условия для активного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структурирования,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систематизации и обобщения знаний и умений по теме «Электрический ток в различных средах»</a:t>
            </a:r>
          </a:p>
          <a:p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Задачи урока:</a:t>
            </a:r>
          </a:p>
          <a:p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образовательные: </a:t>
            </a:r>
          </a:p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повторить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и обобщить с учащимися представление о природе электрического тока в различных средах;</a:t>
            </a:r>
          </a:p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проконтролировать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знания по данной теме,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продолжить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формирование бесконечности процесса познания на примере основных закономерностей протекания тока в различных средах;</a:t>
            </a:r>
          </a:p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72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8134672" cy="1107554"/>
          </a:xfrm>
        </p:spPr>
        <p:txBody>
          <a:bodyPr>
            <a:noAutofit/>
          </a:bodyPr>
          <a:lstStyle/>
          <a:p>
            <a:pPr lvl="0"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содействовать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воспитанию таких личностных качеств, как чувство ответственности, самостоятельности, инициативы, бережного отношения к технике;</a:t>
            </a:r>
            <a:br>
              <a:rPr lang="ru-RU" sz="4000" b="1" i="1" dirty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формирование у учащихся правильного восприятия мира, интереса к изучаемому предмету, понятия о познаваемости мира, значения эксперимента в научном познании,</a:t>
            </a:r>
          </a:p>
          <a:p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001419"/>
          </a:xfrm>
        </p:spPr>
        <p:txBody>
          <a:bodyPr>
            <a:noAutofit/>
          </a:bodyPr>
          <a:lstStyle/>
          <a:p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- совершенствовать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познавательные умения: анализировать, обобщать, делать выводы, вести диалог, делать обобщения;</a:t>
            </a:r>
          </a:p>
          <a:p>
            <a:pPr marL="0" lvl="0" indent="0"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706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664</Words>
  <Application>Microsoft Office PowerPoint</Application>
  <PresentationFormat>Экран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УКП при ИК – 18  п.Потьма   Семинар на тему:            «Учебно-методическое и дидактическое обеспечение процесса формирования и способов деятельности для получения нового качества образования»</vt:lpstr>
      <vt:lpstr>Тема урока:   «Электрический ток в различных средах»</vt:lpstr>
      <vt:lpstr>Презентация PowerPoint</vt:lpstr>
      <vt:lpstr>Презентация PowerPoint</vt:lpstr>
      <vt:lpstr>Презентация PowerPoint</vt:lpstr>
      <vt:lpstr>Презентация PowerPoint</vt:lpstr>
      <vt:lpstr>- содействовать воспитанию таких личностных качеств, как чувство ответственности, самостоятельности, инициативы, бережного отношения к технике;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работы на уроке: </vt:lpstr>
      <vt:lpstr>Электрический ток в металлах. </vt:lpstr>
      <vt:lpstr>Презентация PowerPoint</vt:lpstr>
      <vt:lpstr>Электрический ток в полупроводниках. </vt:lpstr>
      <vt:lpstr>Презентация PowerPoint</vt:lpstr>
      <vt:lpstr>Электрический ток в вакууме. </vt:lpstr>
      <vt:lpstr>Презентация PowerPoint</vt:lpstr>
      <vt:lpstr>Электрический ток в газах. </vt:lpstr>
      <vt:lpstr>Презентация PowerPoint</vt:lpstr>
      <vt:lpstr>Электрический ток в жидкостях(растворах и расплавах электролитов).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 в различных средах.</dc:title>
  <dc:creator>Алена</dc:creator>
  <cp:lastModifiedBy>Win-8</cp:lastModifiedBy>
  <cp:revision>25</cp:revision>
  <cp:lastPrinted>2015-01-27T11:37:34Z</cp:lastPrinted>
  <dcterms:created xsi:type="dcterms:W3CDTF">2011-09-16T06:45:34Z</dcterms:created>
  <dcterms:modified xsi:type="dcterms:W3CDTF">2017-01-24T19:01:18Z</dcterms:modified>
</cp:coreProperties>
</file>