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91" r:id="rId5"/>
    <p:sldId id="271" r:id="rId6"/>
    <p:sldId id="292" r:id="rId7"/>
    <p:sldId id="263" r:id="rId8"/>
    <p:sldId id="264" r:id="rId9"/>
    <p:sldId id="293" r:id="rId10"/>
    <p:sldId id="268" r:id="rId11"/>
    <p:sldId id="269" r:id="rId12"/>
    <p:sldId id="272" r:id="rId13"/>
    <p:sldId id="297" r:id="rId14"/>
    <p:sldId id="301" r:id="rId15"/>
    <p:sldId id="281" r:id="rId16"/>
    <p:sldId id="286" r:id="rId17"/>
    <p:sldId id="274" r:id="rId18"/>
    <p:sldId id="307" r:id="rId19"/>
    <p:sldId id="285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DADA1F-488E-4073-A070-F14985DDEDD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7C67E9-D013-47B6-AE51-4BAEA241C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71744"/>
            <a:ext cx="8458200" cy="235745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МУЗЫКАЛЬНОЕ развитие в детском саду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71480"/>
            <a:ext cx="84582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 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Кизильский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детский сад № 3»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42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0" y="6357958"/>
            <a:ext cx="571472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57826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МУЗЫКАЛЬНО-РИТМИЧЕСКИЕ ДВИЖЕНИЯ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4290556" cy="128588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Детям с глазной патологией необходимо развивать воображение, но при этом нужны  и реальные  предметы,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2852"/>
            <a:ext cx="4292241" cy="13573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так как они помогают развивать двигательные функции глаз и способствуют развитию ориентирования в пространстве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428596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500834"/>
            <a:ext cx="571472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858280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85720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14" descr="H:\для сайта все праздники\день матери\IMG_5918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10445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H:\фото на сайт 8марта ср. ст. смеш. подг. гр\DSC0284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8385"/>
            <a:ext cx="4289425" cy="355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 build="p"/>
      <p:bldP spid="4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4582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МУЗЫКАЛЬНАЯ ИГРА-ДРАМАТИЗАЦИЯ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571480"/>
            <a:ext cx="3714744" cy="4714908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Детям с нарушением зрения лучше удаются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инсценирования</a:t>
            </a:r>
            <a:r>
              <a:rPr lang="ru-RU" sz="2800" b="1" i="1" dirty="0" smtClean="0">
                <a:solidFill>
                  <a:srgbClr val="FF0000"/>
                </a:solidFill>
              </a:rPr>
              <a:t> песен, небольшие музыкальные игры-драматизации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         с динамичным           сюжетом, 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         с выступлениями подгруппами.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500034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58280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85720" y="685800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H:\фото на сайт 8марта ср. ст. смеш. подг. гр\DSC0273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650" y="980728"/>
            <a:ext cx="53403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РАЗВИТИЕ ПЕВЧЕСКОГО ГОЛОСА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0"/>
            <a:ext cx="4290556" cy="1428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ОПРЕДЕЛЯЮЩУЮ роль в развитии музыкальных способностей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 устойчивого интереса к музыкальному  искусству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0"/>
            <a:ext cx="4292241" cy="1428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я отвожу  вокальной работе с детьми. развитию у детей певческого голоса.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428596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9144000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14282" y="685800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15" descr="H:\фото осень под гр 2014\IMG_7236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6254" y="1458119"/>
            <a:ext cx="432048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 descr="H:\фото осень под гр 2014\IMG_722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574" y="1340768"/>
            <a:ext cx="428942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ПАТРИОТИЧЕСКОЕ ВОСПИТАНИЕ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*ДЕТИ С ВООДУШЕВЛЕНИЕМ  ИГРАЮТ  В ВОЕННЫХ И ПОЮТ ПАТРИОТИЧЕСКИЕ ПЕСНИ: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*О РОССИИ,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*ПЕСНИ ВОЕННЫХ ЛЕТ.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500034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80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ПАТРИОТИЧЕСКОЕ ВОСПИТАНИЕ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428596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58280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85720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H:\сайт 9 мая\IMG_65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480000" cy="492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4582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ПАТРИОТИЧЕСКОЕ ВОСПИТАНИЕ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" y="714356"/>
            <a:ext cx="3071801" cy="48577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ВОЕННЫЕ ПРАЗДНИКИ К НАМ ПРИХОДЯТ СОЛДАТЫ,  ПАПЫ, ДЕДУШКИ, ВЕТЕРАНЫ ВЕЛИКОЙ ОТЕЧЕСТВЕННОЙ ВОЙНЫ.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ВОСПИТАННИКИ ДОУ 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ПОЗДРАВЛЯЮТ ВСЕХ ГОСТЕЙ.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500034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929718" y="664371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14282" y="685800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H:\день победы фото\Изображение 05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597666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214950"/>
            <a:ext cx="8191528" cy="3571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ПАТРИОТИЧЕСКОЕ ВОСПИТАНИЕ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72140"/>
            <a:ext cx="8477280" cy="114300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МЫ ВОСПИТЫВАЕМ У ДЕТЕЙ ЛЮБОВЬ И УВАЖЕНИЕ К НАРОДНОЙ КУЛЬТУРЕ: ПРОВОДИМ ФОЛЬКЛОРНЫЕ ПРАЗДНИКИ, ВОДИМ  ХОРОВОДЫ, ИГРАЕМ В НАРОДНЫЕ ИГРЫ, ЗНАКОМИМСЯ С НАРОДНЫМ И ПРОМЫСЛАМИ И БЫТОМ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И С УДОВОЛЬСТВИЕМ ИГРАЕМ НА  ЗВОНКИХ  ХОХЛОМСКИХ  ЛОЖКАХ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14282" y="685800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:\Documents and Settings\User\Мои документы\оформление зала\DSC03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1683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фотки все\IMG_1164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 bwMode="auto">
          <a:xfrm>
            <a:off x="3707904" y="476672"/>
            <a:ext cx="504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429684" cy="8826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ДРУЖБА С ДЕТСКОЙ ШКОЛОЙ ИСКУССТВ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0"/>
            <a:ext cx="8539028" cy="14287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БОЛЬШЕ ДЕСЯТИ ЛЕТ МЫ ДРУЖИМ С ДЕТСКОЙ ШКОЛОЙ ИСКУССТВ.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СТАЛИ ТРАДИЦИОННЫМИ СОВМЕСТНЫЕ ВЫСТУПЛЕНИЯ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0"/>
            <a:ext cx="4292241" cy="1428736"/>
          </a:xfrm>
        </p:spPr>
        <p:txBody>
          <a:bodyPr>
            <a:noAutofit/>
          </a:bodyPr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929718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85720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картинки\o1RtmgUvi1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5184576" cy="41764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СИНТЕЗ ИСКУССТВ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 нашем ДОУ мы внедрили музыкальную деятельность по программе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Детство</a:t>
            </a:r>
            <a:r>
              <a:rPr lang="ru-RU" b="1" dirty="0" smtClean="0">
                <a:solidFill>
                  <a:srgbClr val="FF0000"/>
                </a:solidFill>
              </a:rPr>
              <a:t>». </a:t>
            </a:r>
            <a:r>
              <a:rPr lang="ru-RU" b="1" dirty="0" smtClean="0">
                <a:solidFill>
                  <a:srgbClr val="FF0000"/>
                </a:solidFill>
              </a:rPr>
              <a:t>Это программа развития музыкального восприятия на основе соединения музыки с литературой, живописью (архитектурой, скульптурой, художественной фотографией), народным прикладным искусством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Одновременное воздействие музыкального произведения, видеоряда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</a:rPr>
              <a:t>видеоиллюстрации</a:t>
            </a:r>
            <a:r>
              <a:rPr lang="ru-RU" b="1" dirty="0" smtClean="0">
                <a:solidFill>
                  <a:srgbClr val="FF0000"/>
                </a:solidFill>
              </a:rPr>
              <a:t>), </a:t>
            </a:r>
            <a:r>
              <a:rPr lang="ru-RU" b="1" dirty="0" smtClean="0">
                <a:solidFill>
                  <a:srgbClr val="FF0000"/>
                </a:solidFill>
              </a:rPr>
              <a:t>литературного фрагмента, пластического восприятия музыкального образа  и, по возможности, тактильное изучение предмета (например, балалайка, матрёшка, вышивка, морские раковины, музыкальная шкатулка и т.д.) помогают детям сформировать целостный образ.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500034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80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14282" y="685800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993760"/>
            <a:ext cx="8001056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РАБОТА С РОДИТЕЛЯМИ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62966" cy="103905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Большое значение придаёт коррекционная педагогика  социальной адаптации детей с нарушением зрения в общество здоровых людей. Важно, чтобы в эту работу были вовлечены и  их родители.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500034" cy="42860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929718" y="664371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14282" y="685800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день матери\DSC054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4582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Музыкальное  развитие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757610" cy="512447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первой  категории Репина Лариса Викторовна.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Кизильский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детский сад № 3»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571472" cy="357166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500834"/>
            <a:ext cx="571472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64371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Изображение 625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5792" b="12508"/>
          <a:stretch>
            <a:fillRect/>
          </a:stretch>
        </p:blipFill>
        <p:spPr bwMode="auto">
          <a:xfrm>
            <a:off x="4139952" y="620688"/>
            <a:ext cx="4824056" cy="4320000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мУЗЫКА</a:t>
            </a:r>
            <a:r>
              <a:rPr lang="ru-RU" dirty="0" smtClean="0">
                <a:solidFill>
                  <a:srgbClr val="FFFF00"/>
                </a:solidFill>
              </a:rPr>
              <a:t> – ДУША МОЯ»  (М. И. ГЛИНКА)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535785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4500" b="1" i="1" dirty="0" smtClean="0">
                <a:solidFill>
                  <a:srgbClr val="FF0000"/>
                </a:solidFill>
              </a:rPr>
              <a:t>Создание  комфортных условий для развития музыкальных способностей  </a:t>
            </a:r>
            <a:r>
              <a:rPr lang="ru-RU" sz="4500" b="1" i="1" dirty="0" smtClean="0">
                <a:solidFill>
                  <a:srgbClr val="FF0000"/>
                </a:solidFill>
              </a:rPr>
              <a:t>детей помогает  подготовить </a:t>
            </a:r>
            <a:r>
              <a:rPr lang="ru-RU" sz="4500" b="1" i="1" dirty="0" smtClean="0">
                <a:solidFill>
                  <a:srgbClr val="FF0000"/>
                </a:solidFill>
              </a:rPr>
              <a:t>их в массовую общеобразовательную школу и социально адаптировать в общество здоровых людей. Многие дети продолжают своё музыкальное образование в музыкальных школах</a:t>
            </a:r>
            <a:r>
              <a:rPr lang="ru-RU" sz="4500" b="1" i="1" smtClean="0">
                <a:solidFill>
                  <a:srgbClr val="FF0000"/>
                </a:solidFill>
              </a:rPr>
              <a:t>. </a:t>
            </a:r>
            <a:r>
              <a:rPr lang="ru-RU" sz="4500" b="1" i="1" smtClean="0">
                <a:solidFill>
                  <a:srgbClr val="FF0000"/>
                </a:solidFill>
              </a:rPr>
              <a:t>Для </a:t>
            </a:r>
            <a:r>
              <a:rPr lang="ru-RU" sz="4500" b="1" i="1" dirty="0" smtClean="0">
                <a:solidFill>
                  <a:srgbClr val="FF0000"/>
                </a:solidFill>
              </a:rPr>
              <a:t>некоторых музыка в будущем станет профессией. </a:t>
            </a:r>
          </a:p>
          <a:p>
            <a:pPr algn="just"/>
            <a:r>
              <a:rPr lang="ru-RU" sz="4500" b="1" i="1" dirty="0" smtClean="0">
                <a:solidFill>
                  <a:srgbClr val="FF0000"/>
                </a:solidFill>
              </a:rPr>
              <a:t>И, без сомнения, мы должны стремиться к тому, чтобы каждый ребёнок, выходя из дошкольного учреждения в жизнь, находил для себя в музыке  «опору и утешение» (П.И.Чайковский).</a:t>
            </a:r>
            <a:endParaRPr lang="ru-RU" sz="4500" b="1" i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428596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lastslideviewed" highlightClick="1"/>
          </p:cNvPr>
          <p:cNvSpPr/>
          <p:nvPr/>
        </p:nvSpPr>
        <p:spPr>
          <a:xfrm>
            <a:off x="8858280" y="6500834"/>
            <a:ext cx="285720" cy="3571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9144000" y="6858000"/>
            <a:ext cx="45719" cy="457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144000" y="6858000"/>
            <a:ext cx="45719" cy="457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9144000" y="6858000"/>
            <a:ext cx="45719" cy="457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858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ОСОБЕННОСТИ МУЗЫКАЛЬНОГО </a:t>
            </a:r>
            <a:r>
              <a:rPr lang="ru-RU" dirty="0" err="1" smtClean="0">
                <a:solidFill>
                  <a:srgbClr val="FFFF00"/>
                </a:solidFill>
              </a:rPr>
              <a:t>развитИЯ</a:t>
            </a:r>
            <a:r>
              <a:rPr lang="ru-RU" dirty="0" smtClean="0">
                <a:solidFill>
                  <a:srgbClr val="FFFF00"/>
                </a:solidFill>
              </a:rPr>
              <a:t> В ДОУ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286412"/>
          </a:xfrm>
        </p:spPr>
        <p:txBody>
          <a:bodyPr>
            <a:noAutofit/>
          </a:bodyPr>
          <a:lstStyle/>
          <a:p>
            <a:pPr algn="just"/>
            <a:endParaRPr lang="en-US" sz="2800" b="1" i="1" dirty="0" smtClean="0"/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Музыкальное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исскуство</a:t>
            </a:r>
            <a:r>
              <a:rPr lang="ru-RU" sz="2800" b="1" i="1" dirty="0" smtClean="0">
                <a:solidFill>
                  <a:srgbClr val="FF0000"/>
                </a:solidFill>
              </a:rPr>
              <a:t> - </a:t>
            </a:r>
            <a:r>
              <a:rPr lang="ru-RU" sz="2800" dirty="0" smtClean="0">
                <a:solidFill>
                  <a:srgbClr val="FF0000"/>
                </a:solidFill>
              </a:rPr>
              <a:t>яркое </a:t>
            </a:r>
            <a:r>
              <a:rPr lang="ru-RU" sz="2800" dirty="0" smtClean="0">
                <a:solidFill>
                  <a:srgbClr val="FF0000"/>
                </a:solidFill>
              </a:rPr>
              <a:t>и незаменимое средство формирования целостной личности ребенка. Путь воздействия музыки своеобразен. Музыка обладает своим «языком», своей «речью». Важно не просто научить ребенка выразительно чисто петь, двигаться под музыку. Музыка и связанная с нею деятельность могут вызвать в ребенке особую потребность, желание общаться с нею, а по мере возможности и «рассуждать» о ней ( термин Д.Б. </a:t>
            </a:r>
            <a:r>
              <a:rPr lang="ru-RU" sz="2800" dirty="0" err="1" smtClean="0">
                <a:solidFill>
                  <a:srgbClr val="FF0000"/>
                </a:solidFill>
              </a:rPr>
              <a:t>Кабалевского</a:t>
            </a:r>
            <a:r>
              <a:rPr lang="ru-RU" sz="2800" dirty="0" smtClean="0">
                <a:solidFill>
                  <a:srgbClr val="FF0000"/>
                </a:solidFill>
              </a:rPr>
              <a:t>)</a:t>
            </a:r>
            <a:endParaRPr lang="ru-RU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929718" y="6572272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14282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858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ОСОБЕННОСТИ МУЗЫКАЛЬНОГО </a:t>
            </a:r>
            <a:r>
              <a:rPr lang="ru-RU" dirty="0" err="1" smtClean="0">
                <a:solidFill>
                  <a:srgbClr val="FFFF00"/>
                </a:solidFill>
              </a:rPr>
              <a:t>развитИЯ</a:t>
            </a:r>
            <a:r>
              <a:rPr lang="ru-RU" dirty="0" smtClean="0">
                <a:solidFill>
                  <a:srgbClr val="FFFF00"/>
                </a:solidFill>
              </a:rPr>
              <a:t> В ДОУ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28641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Внешне это проявляется в том, что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у одних детей </a:t>
            </a:r>
            <a:r>
              <a:rPr lang="ru-RU" sz="2800" b="1" dirty="0" smtClean="0">
                <a:solidFill>
                  <a:srgbClr val="FF0000"/>
                </a:solidFill>
              </a:rPr>
              <a:t>присутствует </a:t>
            </a:r>
            <a:r>
              <a:rPr lang="ru-RU" sz="2800" b="1" dirty="0" smtClean="0">
                <a:solidFill>
                  <a:srgbClr val="FF0000"/>
                </a:solidFill>
              </a:rPr>
              <a:t>неуверенность в себе, крайняя зажатость, заторможенность (гиподинамия), а у других – сильная расторможенность, неуправляемость, нарушение координации движений.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У тех и у других - аритмичность двигательных актов, трудности зрительно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пространственной ориентировки. И в том, и в другом случае дети возбудимы, эмоционально ранимы, часто плаксивы и не всегда могут управлять своими  чувствами.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428596" y="6500834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428596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58280" y="664371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5572140"/>
            <a:ext cx="8620156" cy="11430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Психологическое напряжение  выражается в зажатости рук и ног.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500034" y="6500834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43966" y="664371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85720" y="685800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:\фотки все\IMGP062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390" b="1390"/>
          <a:stretch>
            <a:fillRect/>
          </a:stretch>
        </p:blipFill>
        <p:spPr bwMode="auto">
          <a:xfrm>
            <a:off x="1475656" y="0"/>
            <a:ext cx="612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FF0000"/>
                </a:solidFill>
              </a:rPr>
              <a:t>Если внутреннее состояние передаётся через движения, то и определённые движения могут влиять на формирование эмоционального состояния ребёнка. Эти наблюдения научно обоснованы: «Мышечное расслабление несовместимо с ощущением беспокойства. Эмоциями можно управлять и путём  регуляции внешнего их проявления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14282" y="6500834"/>
            <a:ext cx="500034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42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28596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282" y="5643578"/>
            <a:ext cx="8715436" cy="12144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Главное – это заинтересовать детей, создать интересную игровую ситуацию.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357158" cy="42860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0" y="6429372"/>
            <a:ext cx="357190" cy="42862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929718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Рисунок 9" descr="H:\книга\Изображение 336.jpg"/>
          <p:cNvPicPr/>
          <p:nvPr/>
        </p:nvPicPr>
        <p:blipFill>
          <a:blip r:embed="rId2" cstate="print"/>
          <a:srcRect b="24752"/>
          <a:stretch>
            <a:fillRect/>
          </a:stretch>
        </p:blipFill>
        <p:spPr bwMode="auto">
          <a:xfrm>
            <a:off x="1043608" y="404664"/>
            <a:ext cx="756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142852"/>
            <a:ext cx="3643306" cy="657229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 занятия  включаются музыкальные этюды.  В них заложены пантомимические движения, которые формируют образное выражение эмоционального состояния, настроения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(жесты просьбы, отрицания, уверенности, обиды, и т.д.).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357158" cy="357166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80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14282" y="664371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H:\фото на сайт 8марта ср. ст. смеш. подг. гр\DSC0285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007269"/>
            <a:ext cx="53403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7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FF0000"/>
                </a:solidFill>
              </a:rPr>
              <a:t> Эти движения помогают 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раскрыть сюжет, который лежит в основе каждой такой музыкально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-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двигательной композиции, развивают эмоциональную сферу, воображение детей, помогают внутреннему раскрепощению 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и расширяют возможности детей в использовании выразительных  жестов в повседневной жизни.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ru-RU" sz="36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428596" cy="285728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15404" y="6572272"/>
            <a:ext cx="428596" cy="28572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9144000" y="6858000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14282" y="6858000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1183</TotalTime>
  <Words>733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МУЗЫКАЛЬНОЕ развитие в детском саду </vt:lpstr>
      <vt:lpstr>Музыкальное  развитие</vt:lpstr>
      <vt:lpstr>ОСОБЕННОСТИ МУЗЫКАЛЬНОГО развитИЯ В ДОУ</vt:lpstr>
      <vt:lpstr>ОСОБЕННОСТИ МУЗЫКАЛЬНОГО развитИЯ В ДОУ</vt:lpstr>
      <vt:lpstr>Слайд 5</vt:lpstr>
      <vt:lpstr>Слайд 6</vt:lpstr>
      <vt:lpstr>Слайд 7</vt:lpstr>
      <vt:lpstr>Слайд 8</vt:lpstr>
      <vt:lpstr>Слайд 9</vt:lpstr>
      <vt:lpstr>МУЗЫКАЛЬНО-РИТМИЧЕСКИЕ ДВИЖЕНИЯ</vt:lpstr>
      <vt:lpstr>МУЗЫКАЛЬНАЯ ИГРА-ДРАМАТИЗАЦИЯ</vt:lpstr>
      <vt:lpstr>РАЗВИТИЕ ПЕВЧЕСКОГО ГОЛОСА</vt:lpstr>
      <vt:lpstr>ПАТРИОТИЧЕСКОЕ ВОСПИТАНИЕ</vt:lpstr>
      <vt:lpstr>ПАТРИОТИЧЕСКОЕ ВОСПИТАНИЕ</vt:lpstr>
      <vt:lpstr>ПАТРИОТИЧЕСКОЕ ВОСПИТАНИЕ</vt:lpstr>
      <vt:lpstr>ПАТРИОТИЧЕСКОЕ ВОСПИТАНИЕ </vt:lpstr>
      <vt:lpstr>ДРУЖБА С ДЕТСКОЙ ШКОЛОЙ ИСКУССТВ</vt:lpstr>
      <vt:lpstr>СИНТЕЗ ИСКУССТВ</vt:lpstr>
      <vt:lpstr>РАБОТА С РОДИТЕЛЯМИ</vt:lpstr>
      <vt:lpstr>«мУЗЫКА – ДУША МОЯ»  (М. И. ГЛИНКА)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Музыкальное воспитание</dc:title>
  <dc:creator>Мама</dc:creator>
  <cp:lastModifiedBy>User</cp:lastModifiedBy>
  <cp:revision>111</cp:revision>
  <dcterms:created xsi:type="dcterms:W3CDTF">2012-06-25T18:58:05Z</dcterms:created>
  <dcterms:modified xsi:type="dcterms:W3CDTF">2017-01-31T09:28:04Z</dcterms:modified>
</cp:coreProperties>
</file>