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69" r:id="rId9"/>
    <p:sldId id="270" r:id="rId10"/>
    <p:sldId id="273" r:id="rId11"/>
    <p:sldId id="271" r:id="rId12"/>
    <p:sldId id="272" r:id="rId13"/>
    <p:sldId id="274" r:id="rId14"/>
    <p:sldId id="258" r:id="rId15"/>
    <p:sldId id="260" r:id="rId16"/>
    <p:sldId id="277" r:id="rId17"/>
    <p:sldId id="278" r:id="rId18"/>
    <p:sldId id="279" r:id="rId19"/>
    <p:sldId id="282" r:id="rId20"/>
    <p:sldId id="284" r:id="rId21"/>
    <p:sldId id="283" r:id="rId22"/>
    <p:sldId id="28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EB46F7-3771-4006-968D-97EB07799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6EAD-A32F-49D5-A928-3C4D8E354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9655-7B73-440A-84DB-0954A252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4582-A519-41F7-8CA2-D82B2094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B206-1D2F-4275-8992-E6B42781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5AC7-403C-4A1A-874A-77EE088E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EC71-F269-4CF0-8EBE-24A15B3F1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FA71-29A2-4D4C-B68A-4F14113A4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728-E9A1-4933-A247-D32066717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C5BF-B385-4F1B-916D-18B5A8FB0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3305-55EE-4020-AF4F-43269F764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380012-05AC-4841-8D47-6FB6D44B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0C16-5E79-43E8-9BC9-64F5B870E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567D-8EDA-44CE-B6DF-76729E31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BAC8-6F38-4610-886A-F7A7445C1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88C-C075-4687-93F9-681F8F78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706E-929F-4D98-9C13-6C7A94984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0F10-0866-49B2-BDE5-7D3697BD7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8949-AAD3-4091-B9CA-8DDED431C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E5F1-266D-4580-9731-02F4AB1A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88AC-CDE2-4016-BE6B-EF651A47D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FF868-DAE2-4F2C-9616-C5AA5222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4D8DD-BE7B-4F43-9413-D09A9C849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A6128-1FC6-4E83-9C52-59A21E643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1378-B665-490F-8A88-11882DD7E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86C1-9CF0-4CCD-AC0F-B73239F27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AA1B-30B9-49EE-B499-27B7B1AE3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678B-BCF4-40CD-BCD1-39F1A123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6AAC-95F8-4E94-B53D-9C3A1A07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95891-607D-40D9-86F5-C53A35892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CDC7-F253-475E-9B31-938E21BE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ED6A-58F1-4805-A976-9F7ABCAB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C98B-9D65-4CD2-BB10-F3301F225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37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7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F8C5E0-2FD9-45B7-A5B0-F18CEA506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4A27-713C-4E26-90AB-C802BCE16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3369-9036-44F2-B632-12D61B473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A543-AFAB-4C2C-87B9-9C3DB181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2662-14D7-4254-89EF-B15A244A4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00AA-95AA-41B8-AD10-4C983BCC5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8D41B-D42D-4223-AE00-D3C0FC19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626C-193E-40A0-84BD-80F331EC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DF46-BB3F-44CB-B150-8986BA960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00D3-C067-483F-8386-C0F897BD6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67CB-0EEF-4807-A090-3C430339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7253ECB-6A93-4202-AAB7-5BBDABAC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22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22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22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22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22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2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2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224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2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22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22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8173E57-DF31-46BE-987B-DED53C0D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C8D9E56-006B-44CE-B17B-569CC721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13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13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6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6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26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26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27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27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835FFA-07A2-42DA-ABB7-B8E520F2E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5860C7B1-80B3-4BCC-8E02-179683FDD24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2.xml"/><Relationship Id="rId1" Type="http://schemas.openxmlformats.org/officeDocument/2006/relationships/audio" Target="../media/audio1.wav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14" y="1285860"/>
            <a:ext cx="6286500" cy="250033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Дерсимизни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башлайыкъ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85852" y="2643182"/>
            <a:ext cx="6400800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0684" y="928670"/>
            <a:ext cx="49840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Хаталарны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тап!</a:t>
            </a:r>
            <a:endParaRPr lang="ru-RU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8762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5-4=2         9-4=6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3+4=6        6+2=7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7+2=9         3+3=4             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285992"/>
            <a:ext cx="8143932" cy="3071834"/>
          </a:xfrm>
        </p:spPr>
        <p:txBody>
          <a:bodyPr/>
          <a:lstStyle/>
          <a:p>
            <a:pPr algn="l">
              <a:buNone/>
            </a:pPr>
            <a:r>
              <a:rPr lang="ru-RU" sz="5400" dirty="0" smtClean="0"/>
              <a:t> 2+ 3    = 5      7+ 2 = 9</a:t>
            </a:r>
          </a:p>
          <a:p>
            <a:pPr algn="l">
              <a:buNone/>
            </a:pPr>
            <a:r>
              <a:rPr lang="ru-RU" sz="5400" dirty="0" smtClean="0"/>
              <a:t>1+   </a:t>
            </a:r>
            <a:r>
              <a:rPr lang="en-US" sz="5400" dirty="0" smtClean="0"/>
              <a:t>4</a:t>
            </a:r>
            <a:r>
              <a:rPr lang="ru-RU" sz="5400" dirty="0" smtClean="0"/>
              <a:t>    =5      6+  </a:t>
            </a:r>
            <a:r>
              <a:rPr lang="en-US" sz="5400" dirty="0" smtClean="0"/>
              <a:t>3</a:t>
            </a:r>
            <a:r>
              <a:rPr lang="ru-RU" sz="5400" dirty="0" smtClean="0"/>
              <a:t>    =9</a:t>
            </a:r>
          </a:p>
          <a:p>
            <a:pPr algn="l">
              <a:buNone/>
            </a:pPr>
            <a:r>
              <a:rPr lang="ru-RU" sz="5400" dirty="0" smtClean="0"/>
              <a:t>1+    </a:t>
            </a:r>
            <a:r>
              <a:rPr lang="en-US" sz="5400" dirty="0" smtClean="0"/>
              <a:t>3</a:t>
            </a:r>
            <a:r>
              <a:rPr lang="ru-RU" sz="5400" dirty="0" smtClean="0"/>
              <a:t>   = 4     4</a:t>
            </a:r>
            <a:r>
              <a:rPr lang="en-US" sz="5400" dirty="0"/>
              <a:t>+</a:t>
            </a:r>
            <a:r>
              <a:rPr lang="ru-RU" sz="5400" dirty="0" smtClean="0"/>
              <a:t>    </a:t>
            </a:r>
            <a:r>
              <a:rPr lang="en-US" sz="5400" dirty="0" smtClean="0"/>
              <a:t>2</a:t>
            </a:r>
            <a:r>
              <a:rPr lang="ru-RU" sz="5400" dirty="0" smtClean="0"/>
              <a:t>  =6</a:t>
            </a:r>
          </a:p>
          <a:p>
            <a:pPr algn="l"/>
            <a:r>
              <a:rPr lang="ru-RU" sz="5400" dirty="0" smtClean="0"/>
              <a:t>       </a:t>
            </a:r>
          </a:p>
          <a:p>
            <a:pPr algn="l"/>
            <a:endParaRPr lang="ru-RU" sz="4400" dirty="0" smtClean="0"/>
          </a:p>
        </p:txBody>
      </p:sp>
      <p:sp>
        <p:nvSpPr>
          <p:cNvPr id="5" name="Выноска-облако 4"/>
          <p:cNvSpPr/>
          <p:nvPr/>
        </p:nvSpPr>
        <p:spPr bwMode="auto">
          <a:xfrm>
            <a:off x="649431" y="1448643"/>
            <a:ext cx="1000132" cy="64294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 bwMode="auto">
          <a:xfrm>
            <a:off x="3389379" y="2427986"/>
            <a:ext cx="1071570" cy="571504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 bwMode="auto">
          <a:xfrm>
            <a:off x="1649563" y="4337076"/>
            <a:ext cx="1000132" cy="71438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 bwMode="auto">
          <a:xfrm>
            <a:off x="7427136" y="4479952"/>
            <a:ext cx="928694" cy="571504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 bwMode="auto">
          <a:xfrm>
            <a:off x="5957253" y="3397232"/>
            <a:ext cx="928694" cy="64294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38975" y="571480"/>
            <a:ext cx="9215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Булут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насыл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ракъамыны</a:t>
            </a:r>
            <a:endParaRPr lang="ru-RU" sz="5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къапатты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 bwMode="auto">
          <a:xfrm>
            <a:off x="3402365" y="3438953"/>
            <a:ext cx="1071570" cy="571504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 bwMode="auto">
          <a:xfrm>
            <a:off x="6885947" y="2392267"/>
            <a:ext cx="928694" cy="64294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Тюшюн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Базардан</a:t>
            </a:r>
            <a:r>
              <a:rPr lang="ru-RU" dirty="0" smtClean="0">
                <a:solidFill>
                  <a:srgbClr val="FF0000"/>
                </a:solidFill>
              </a:rPr>
              <a:t>  2 </a:t>
            </a:r>
            <a:r>
              <a:rPr lang="ru-RU" dirty="0" err="1" smtClean="0">
                <a:solidFill>
                  <a:srgbClr val="FF0000"/>
                </a:solidFill>
              </a:rPr>
              <a:t>дане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чюкюндир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</a:t>
            </a:r>
            <a:r>
              <a:rPr lang="ru-RU" dirty="0" smtClean="0">
                <a:solidFill>
                  <a:srgbClr val="FF0000"/>
                </a:solidFill>
              </a:rPr>
              <a:t> 1 </a:t>
            </a:r>
            <a:r>
              <a:rPr lang="ru-RU" dirty="0" err="1" smtClean="0">
                <a:solidFill>
                  <a:srgbClr val="FF0000"/>
                </a:solidFill>
              </a:rPr>
              <a:t>дане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къапуста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алдылар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Эписи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олып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къач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себзе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алдылар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Базардан</a:t>
            </a:r>
            <a:r>
              <a:rPr lang="ru-RU" dirty="0" smtClean="0">
                <a:solidFill>
                  <a:srgbClr val="00B050"/>
                </a:solidFill>
              </a:rPr>
              <a:t> 2 </a:t>
            </a:r>
            <a:r>
              <a:rPr lang="ru-RU" dirty="0" err="1" smtClean="0">
                <a:solidFill>
                  <a:srgbClr val="00B050"/>
                </a:solidFill>
              </a:rPr>
              <a:t>чюкюндир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ве</a:t>
            </a:r>
            <a:r>
              <a:rPr lang="ru-RU" dirty="0" smtClean="0">
                <a:solidFill>
                  <a:srgbClr val="00B050"/>
                </a:solidFill>
              </a:rPr>
              <a:t> 1 </a:t>
            </a:r>
            <a:r>
              <a:rPr lang="ru-RU" dirty="0" err="1" smtClean="0">
                <a:solidFill>
                  <a:srgbClr val="00B050"/>
                </a:solidFill>
              </a:rPr>
              <a:t>къапуста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алдылар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Себзелер</a:t>
            </a:r>
            <a:r>
              <a:rPr lang="ru-RU" dirty="0" smtClean="0">
                <a:solidFill>
                  <a:srgbClr val="00B050"/>
                </a:solidFill>
              </a:rPr>
              <a:t> пек </a:t>
            </a:r>
            <a:r>
              <a:rPr lang="ru-RU" dirty="0" err="1" smtClean="0">
                <a:solidFill>
                  <a:srgbClr val="00B050"/>
                </a:solidFill>
              </a:rPr>
              <a:t>файдалы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Меселе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УСЛОВИЕ           ШАРТЫ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ВОПРОС 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СУАЛИ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РЕШЕНИЕ           ЧЕЗИЛЮВИ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ОТВЕТ                 ДЖЕВАП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212817" y="3624135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7020859" y="1816970"/>
            <a:ext cx="1522413" cy="2160587"/>
          </a:xfrm>
          <a:prstGeom prst="rect">
            <a:avLst/>
          </a:prstGeom>
          <a:noFill/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3472" y="1823611"/>
            <a:ext cx="1655763" cy="1373188"/>
          </a:xfrm>
          <a:prstGeom prst="rect">
            <a:avLst/>
          </a:prstGeom>
          <a:noFill/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</p:spPr>
      </p:pic>
      <p:sp>
        <p:nvSpPr>
          <p:cNvPr id="10278" name="AutoShape 3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1068" y="2286678"/>
            <a:ext cx="1655763" cy="1373188"/>
          </a:xfrm>
          <a:prstGeom prst="rect">
            <a:avLst/>
          </a:prstGeom>
          <a:noFill/>
        </p:spPr>
      </p:pic>
      <p:pic>
        <p:nvPicPr>
          <p:cNvPr id="26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469" y="3417470"/>
            <a:ext cx="1655763" cy="1373188"/>
          </a:xfrm>
          <a:prstGeom prst="rect">
            <a:avLst/>
          </a:prstGeom>
          <a:noFill/>
        </p:spPr>
      </p:pic>
      <p:pic>
        <p:nvPicPr>
          <p:cNvPr id="27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701" y="2903434"/>
            <a:ext cx="1655763" cy="1373188"/>
          </a:xfrm>
          <a:prstGeom prst="rect">
            <a:avLst/>
          </a:prstGeom>
          <a:noFill/>
        </p:spPr>
      </p:pic>
      <p:pic>
        <p:nvPicPr>
          <p:cNvPr id="28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104063" y="1256883"/>
            <a:ext cx="1522413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  <p:bldP spid="10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Меселени</a:t>
            </a:r>
            <a:r>
              <a:rPr lang="ru-RU" dirty="0" smtClean="0"/>
              <a:t> </a:t>
            </a:r>
            <a:r>
              <a:rPr lang="ru-RU" dirty="0" err="1" smtClean="0"/>
              <a:t>тиз</a:t>
            </a:r>
            <a:endParaRPr lang="ru-RU" dirty="0"/>
          </a:p>
        </p:txBody>
      </p:sp>
      <p:pic>
        <p:nvPicPr>
          <p:cNvPr id="3" name="Picture 19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340941"/>
            <a:ext cx="1323975" cy="1582738"/>
          </a:xfrm>
          <a:prstGeom prst="rect">
            <a:avLst/>
          </a:prstGeom>
          <a:noFill/>
        </p:spPr>
      </p:pic>
      <p:pic>
        <p:nvPicPr>
          <p:cNvPr id="4" name="Picture 20" descr="blume0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327" y="3667845"/>
            <a:ext cx="1223962" cy="1223963"/>
          </a:xfrm>
          <a:prstGeom prst="rect">
            <a:avLst/>
          </a:prstGeom>
          <a:noFill/>
        </p:spPr>
      </p:pic>
      <p:pic>
        <p:nvPicPr>
          <p:cNvPr id="5" name="Picture 20" descr="blume0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354" y="2132310"/>
            <a:ext cx="1223962" cy="1223963"/>
          </a:xfrm>
          <a:prstGeom prst="rect">
            <a:avLst/>
          </a:prstGeom>
          <a:noFill/>
        </p:spPr>
      </p:pic>
      <p:pic>
        <p:nvPicPr>
          <p:cNvPr id="6" name="Picture 20" descr="blume0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348" y="2483941"/>
            <a:ext cx="1223962" cy="1223963"/>
          </a:xfrm>
          <a:prstGeom prst="rect">
            <a:avLst/>
          </a:prstGeom>
          <a:noFill/>
        </p:spPr>
      </p:pic>
      <p:pic>
        <p:nvPicPr>
          <p:cNvPr id="7" name="Picture 20" descr="blume0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4585" y="2753692"/>
            <a:ext cx="1223962" cy="1223963"/>
          </a:xfrm>
          <a:prstGeom prst="rect">
            <a:avLst/>
          </a:prstGeom>
          <a:noFill/>
        </p:spPr>
      </p:pic>
      <p:pic>
        <p:nvPicPr>
          <p:cNvPr id="8" name="Picture 21" descr="blume0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995" y="4294950"/>
            <a:ext cx="1296987" cy="1296987"/>
          </a:xfrm>
          <a:prstGeom prst="rect">
            <a:avLst/>
          </a:prstGeom>
          <a:noFill/>
        </p:spPr>
      </p:pic>
      <p:pic>
        <p:nvPicPr>
          <p:cNvPr id="9" name="Picture 16" descr="cat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7378" y="2407453"/>
            <a:ext cx="1574800" cy="258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7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151" y="3601646"/>
            <a:ext cx="6400800" cy="1752600"/>
          </a:xfrm>
        </p:spPr>
        <p:txBody>
          <a:bodyPr/>
          <a:lstStyle/>
          <a:p>
            <a:r>
              <a:rPr lang="ru-RU" dirty="0" smtClean="0"/>
              <a:t>Бар </a:t>
            </a:r>
            <a:r>
              <a:rPr lang="ru-RU" dirty="0" err="1" smtClean="0"/>
              <a:t>эди</a:t>
            </a:r>
            <a:r>
              <a:rPr lang="ru-RU" dirty="0" smtClean="0"/>
              <a:t>- 10 </a:t>
            </a:r>
            <a:r>
              <a:rPr lang="ru-RU" dirty="0" err="1" smtClean="0"/>
              <a:t>оюнджакъ</a:t>
            </a:r>
            <a:endParaRPr lang="ru-RU" dirty="0" smtClean="0"/>
          </a:p>
          <a:p>
            <a:r>
              <a:rPr lang="ru-RU" dirty="0" err="1" smtClean="0"/>
              <a:t>Сындырды</a:t>
            </a:r>
            <a:r>
              <a:rPr lang="ru-RU" dirty="0" smtClean="0"/>
              <a:t>- 3 </a:t>
            </a:r>
            <a:r>
              <a:rPr lang="ru-RU" dirty="0" err="1" smtClean="0"/>
              <a:t>оюнджакъ</a:t>
            </a:r>
            <a:endParaRPr lang="ru-RU" dirty="0" smtClean="0"/>
          </a:p>
          <a:p>
            <a:r>
              <a:rPr lang="ru-RU" dirty="0" err="1" smtClean="0"/>
              <a:t>Къалды</a:t>
            </a:r>
            <a:r>
              <a:rPr lang="ru-RU" dirty="0" smtClean="0"/>
              <a:t>-? </a:t>
            </a:r>
            <a:r>
              <a:rPr lang="ru-RU" dirty="0" err="1" smtClean="0"/>
              <a:t>оюнджакъ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7" descr="XTREE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457" y="665956"/>
            <a:ext cx="2259012" cy="2859088"/>
          </a:xfrm>
          <a:prstGeom prst="rect">
            <a:avLst/>
          </a:prstGeom>
          <a:noFill/>
        </p:spPr>
      </p:pic>
      <p:pic>
        <p:nvPicPr>
          <p:cNvPr id="5" name="Picture 18" descr="rabit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5004048" y="2195252"/>
            <a:ext cx="1728787" cy="165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Эписи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къач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дане</a:t>
            </a:r>
            <a:r>
              <a:rPr lang="ru-RU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4" name="Picture 5" descr="00220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4041017" y="2636912"/>
            <a:ext cx="353987" cy="2857500"/>
          </a:xfrm>
          <a:prstGeom prst="rect">
            <a:avLst/>
          </a:prstGeom>
          <a:noFill/>
        </p:spPr>
      </p:pic>
      <p:pic>
        <p:nvPicPr>
          <p:cNvPr id="5" name="Picture 7" descr="00220_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 rot="4920709">
            <a:off x="2607964" y="3008130"/>
            <a:ext cx="2016125" cy="503237"/>
          </a:xfrm>
          <a:prstGeom prst="rect">
            <a:avLst/>
          </a:prstGeom>
          <a:noFill/>
        </p:spPr>
      </p:pic>
      <p:pic>
        <p:nvPicPr>
          <p:cNvPr id="6" name="Picture 6" descr="00220_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2295712" y="2841593"/>
            <a:ext cx="541337" cy="2016125"/>
          </a:xfrm>
          <a:prstGeom prst="rect">
            <a:avLst/>
          </a:prstGeom>
          <a:noFill/>
        </p:spPr>
      </p:pic>
      <p:pic>
        <p:nvPicPr>
          <p:cNvPr id="7" name="Picture 8" descr="00220_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274719" y="2276872"/>
            <a:ext cx="576262" cy="2016125"/>
          </a:xfrm>
          <a:prstGeom prst="rect">
            <a:avLst/>
          </a:prstGeom>
          <a:noFill/>
        </p:spPr>
      </p:pic>
      <p:pic>
        <p:nvPicPr>
          <p:cNvPr id="8" name="Picture 3" descr="pelik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 rot="16737917">
            <a:off x="4829403" y="2858378"/>
            <a:ext cx="3168650" cy="147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6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26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          </a:t>
            </a:r>
            <a:r>
              <a:rPr lang="ru-RU" sz="6000" dirty="0" err="1" smtClean="0">
                <a:solidFill>
                  <a:srgbClr val="00B050"/>
                </a:solidFill>
              </a:rPr>
              <a:t>балалар</a:t>
            </a:r>
            <a:r>
              <a:rPr lang="ru-RU" sz="6000" dirty="0" smtClean="0">
                <a:solidFill>
                  <a:srgbClr val="00B050"/>
                </a:solidFill>
              </a:rPr>
              <a:t>!!!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0"/>
            <a:ext cx="7772400" cy="1785950"/>
          </a:xfrm>
        </p:spPr>
        <p:txBody>
          <a:bodyPr/>
          <a:lstStyle/>
          <a:p>
            <a:pPr algn="ctr"/>
            <a:r>
              <a:rPr lang="ru-RU" sz="9600" dirty="0" err="1" smtClean="0">
                <a:solidFill>
                  <a:srgbClr val="0070C0"/>
                </a:solidFill>
              </a:rPr>
              <a:t>Машалла</a:t>
            </a:r>
            <a:r>
              <a:rPr lang="ru-RU" sz="9600" dirty="0">
                <a:solidFill>
                  <a:srgbClr val="0070C0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 bwMode="auto">
          <a:xfrm>
            <a:off x="2714612" y="1357298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00024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5+2=</a:t>
            </a:r>
            <a:endParaRPr lang="ru-RU" sz="96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 bwMode="auto">
          <a:xfrm>
            <a:off x="2714612" y="1357298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2040" y="4071942"/>
            <a:ext cx="526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 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214554"/>
            <a:ext cx="37147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4+4= 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786050" y="1643050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994" y="2428868"/>
            <a:ext cx="29931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6+3=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 bwMode="auto">
          <a:xfrm>
            <a:off x="2285984" y="1643050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204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7680" y="2214554"/>
            <a:ext cx="33345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2+2= 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643174" y="1500174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994" y="2214554"/>
            <a:ext cx="26837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5-2=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500298" y="1571612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242" y="2428868"/>
            <a:ext cx="31854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1+2=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357422" y="1857364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4804" y="2500306"/>
            <a:ext cx="29931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3+3=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32" y="1142984"/>
            <a:ext cx="47149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Тенъеш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-тир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428868"/>
            <a:ext cx="201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 * 4 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6698" y="4500570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 * 6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7197" y="28572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395963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 * 4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428868"/>
            <a:ext cx="1608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 * 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4502" y="3857628"/>
            <a:ext cx="18004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  * 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65524" y="3929066"/>
            <a:ext cx="1608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 * 8</a:t>
            </a:r>
            <a:endParaRPr lang="ru-RU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буква Ё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6">
      <a:dk1>
        <a:srgbClr val="CDD9D1"/>
      </a:dk1>
      <a:lt1>
        <a:srgbClr val="FFFFFF"/>
      </a:lt1>
      <a:dk2>
        <a:srgbClr val="A3BBA9"/>
      </a:dk2>
      <a:lt2>
        <a:srgbClr val="007D80"/>
      </a:lt2>
      <a:accent1>
        <a:srgbClr val="9CA8A4"/>
      </a:accent1>
      <a:accent2>
        <a:srgbClr val="CBD7CE"/>
      </a:accent2>
      <a:accent3>
        <a:srgbClr val="CEDAD1"/>
      </a:accent3>
      <a:accent4>
        <a:srgbClr val="DADADA"/>
      </a:accent4>
      <a:accent5>
        <a:srgbClr val="CBD1CF"/>
      </a:accent5>
      <a:accent6>
        <a:srgbClr val="B8C3BA"/>
      </a:accent6>
      <a:hlink>
        <a:srgbClr val="009900"/>
      </a:hlink>
      <a:folHlink>
        <a:srgbClr val="009999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korastuschie_i_kulturnye_rasteniy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буква Ё</Template>
  <TotalTime>447</TotalTime>
  <Words>150</Words>
  <Application>Microsoft Office PowerPoint</Application>
  <PresentationFormat>Экран (4:3)</PresentationFormat>
  <Paragraphs>44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Bookman Old Style</vt:lpstr>
      <vt:lpstr>Garamond</vt:lpstr>
      <vt:lpstr>Tahoma</vt:lpstr>
      <vt:lpstr>Times New Roman</vt:lpstr>
      <vt:lpstr>Verdana</vt:lpstr>
      <vt:lpstr>Wingdings</vt:lpstr>
      <vt:lpstr>буква Ё</vt:lpstr>
      <vt:lpstr>Занавес</vt:lpstr>
      <vt:lpstr>Шары</vt:lpstr>
      <vt:lpstr>Течение</vt:lpstr>
      <vt:lpstr>Круги</vt:lpstr>
      <vt:lpstr>Dikorastuschie_i_kulturnye_rasteniya</vt:lpstr>
      <vt:lpstr>Дерсимизни башлайыкъ!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Тюшюн!</vt:lpstr>
      <vt:lpstr>Меселе</vt:lpstr>
      <vt:lpstr>Презентация PowerPoint</vt:lpstr>
      <vt:lpstr>Меселени тиз</vt:lpstr>
      <vt:lpstr>Презентация PowerPoint</vt:lpstr>
      <vt:lpstr>Эписи къач дане?</vt:lpstr>
      <vt:lpstr>          балалар!!!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</dc:title>
  <dc:creator>Рита</dc:creator>
  <cp:lastModifiedBy>Пользователь Windows</cp:lastModifiedBy>
  <cp:revision>41</cp:revision>
  <dcterms:created xsi:type="dcterms:W3CDTF">2012-02-16T12:23:59Z</dcterms:created>
  <dcterms:modified xsi:type="dcterms:W3CDTF">2017-02-01T19:57:20Z</dcterms:modified>
</cp:coreProperties>
</file>