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56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A3364-B05C-432F-8B3D-72CF0493E8B0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DFAF38-B9D4-4212-B786-AC1B043BA9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089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МБДОУ детский сад «</a:t>
            </a:r>
            <a:r>
              <a:rPr lang="ru-RU" dirty="0" err="1"/>
              <a:t>Улаалзай</a:t>
            </a:r>
            <a:r>
              <a:rPr lang="ru-RU" dirty="0"/>
              <a:t>» Иволгинского района Республики </a:t>
            </a:r>
            <a:r>
              <a:rPr lang="ru-RU" dirty="0" smtClean="0"/>
              <a:t>Бурятия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4000" b="1" dirty="0" smtClean="0"/>
              <a:t>80 лет  </a:t>
            </a:r>
            <a:r>
              <a:rPr lang="ru-RU" sz="4000" b="1" dirty="0"/>
              <a:t>ГАИ –ГИБДД</a:t>
            </a:r>
            <a:r>
              <a:rPr lang="ru-RU" sz="4000" b="1" dirty="0" smtClean="0"/>
              <a:t> 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b="1" dirty="0"/>
              <a:t>«Учись быть пешеходом</a:t>
            </a:r>
            <a:r>
              <a:rPr lang="ru-RU" sz="4000" b="1" dirty="0" smtClean="0"/>
              <a:t>»</a:t>
            </a:r>
          </a:p>
          <a:p>
            <a:pPr algn="ctr"/>
            <a:endParaRPr lang="ru-RU" sz="4000" b="1" dirty="0" smtClean="0"/>
          </a:p>
          <a:p>
            <a:endParaRPr lang="ru-RU" sz="40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 smtClean="0"/>
              <a:t>2016 г.</a:t>
            </a:r>
            <a:endParaRPr lang="ru-RU" dirty="0"/>
          </a:p>
        </p:txBody>
      </p:sp>
      <p:pic>
        <p:nvPicPr>
          <p:cNvPr id="2050" name="Picture 2" descr="C:\Users\ф\Download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8125"/>
            <a:ext cx="1428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867150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ф\Downloads\Пересечение-с-велосипедной-дорожко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2433"/>
          <a:stretch/>
        </p:blipFill>
        <p:spPr bwMode="auto">
          <a:xfrm>
            <a:off x="6664036" y="3867150"/>
            <a:ext cx="1357746" cy="12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0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\Pictures\гаи 80\IMG_8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\Pictures\гаи 80\IMG_8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Утренник «Учись быть пешеходом», посвященный  </a:t>
            </a:r>
            <a:r>
              <a:rPr lang="ru-RU" b="1" dirty="0"/>
              <a:t>80 – </a:t>
            </a:r>
            <a:r>
              <a:rPr lang="ru-RU" b="1" dirty="0" err="1"/>
              <a:t>летию</a:t>
            </a:r>
            <a:r>
              <a:rPr lang="ru-RU" b="1" dirty="0"/>
              <a:t> ГАИ –ГИБДД среди воспитанников на знание ПДД, дорожных знаков, с участием инспектора по агитации и пропаганде ОГИБДД О МВД России по Иволгинскому району, лейтенантом полиции Соктоева Тимура </a:t>
            </a:r>
            <a:r>
              <a:rPr lang="ru-RU" b="1" dirty="0" err="1"/>
              <a:t>Эрдэмовича</a:t>
            </a:r>
            <a:r>
              <a:rPr lang="ru-RU" b="1" dirty="0"/>
              <a:t>.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01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782888"/>
            <a:ext cx="4103688" cy="28559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Дорожные знаки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страже порядка стоят.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 правила знайте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их соблюдайте,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 мы вам помочь поспешим.</a:t>
            </a:r>
          </a:p>
          <a:p>
            <a:endParaRPr lang="ru-RU" dirty="0"/>
          </a:p>
        </p:txBody>
      </p:sp>
      <p:pic>
        <p:nvPicPr>
          <p:cNvPr id="1026" name="Picture 2" descr="C:\Users\ф\Desktop\книжка и пдд\IMG_8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\Desktop\книжка и пдд\IMG_8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7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997200"/>
            <a:ext cx="4319588" cy="293687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Учит воспитатель ребятишек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Говорить со светофором: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«У него язык простой –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Смотрит красным глазом – стой!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А зажжет зеленый глаз –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Значит, пропускает нас.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И, пока не смотрит красным,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На дороге безопасно».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ф\Desktop\книжка и пдд\IMG_8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rtinki-pro-pdd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595"/>
            <a:ext cx="2088232" cy="26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8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319588" y="3886200"/>
            <a:ext cx="4824412" cy="242252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500" dirty="0">
                <a:solidFill>
                  <a:srgbClr val="FF0000"/>
                </a:solidFill>
              </a:rPr>
              <a:t>«Осторожно: на дороге дети!» </a:t>
            </a:r>
            <a:r>
              <a:rPr lang="ru-RU" sz="4500" dirty="0" smtClean="0">
                <a:solidFill>
                  <a:srgbClr val="FF0000"/>
                </a:solidFill>
              </a:rPr>
              <a:t/>
            </a:r>
            <a:br>
              <a:rPr lang="ru-RU" sz="4500" dirty="0" smtClean="0">
                <a:solidFill>
                  <a:srgbClr val="FF0000"/>
                </a:solidFill>
              </a:rPr>
            </a:br>
            <a:r>
              <a:rPr lang="ru-RU" sz="4500" dirty="0">
                <a:solidFill>
                  <a:srgbClr val="FF0000"/>
                </a:solidFill>
              </a:rPr>
              <a:t>Родители, услышьте эту фразу!</a:t>
            </a:r>
            <a:r>
              <a:rPr lang="ru-RU" sz="4500" dirty="0" smtClean="0">
                <a:solidFill>
                  <a:srgbClr val="FF0000"/>
                </a:solidFill>
              </a:rPr>
              <a:t/>
            </a:r>
            <a:br>
              <a:rPr lang="ru-RU" sz="4500" dirty="0" smtClean="0">
                <a:solidFill>
                  <a:srgbClr val="FF0000"/>
                </a:solidFill>
              </a:rPr>
            </a:br>
            <a:r>
              <a:rPr lang="ru-RU" sz="4500" dirty="0">
                <a:solidFill>
                  <a:srgbClr val="FF0000"/>
                </a:solidFill>
              </a:rPr>
              <a:t>Водители, притормозите!</a:t>
            </a:r>
            <a:r>
              <a:rPr lang="ru-RU" sz="4500" dirty="0" smtClean="0">
                <a:solidFill>
                  <a:srgbClr val="FF0000"/>
                </a:solidFill>
              </a:rPr>
              <a:t/>
            </a:r>
            <a:br>
              <a:rPr lang="ru-RU" sz="4500" dirty="0" smtClean="0">
                <a:solidFill>
                  <a:srgbClr val="FF0000"/>
                </a:solidFill>
              </a:rPr>
            </a:br>
            <a:r>
              <a:rPr lang="ru-RU" sz="4500" dirty="0">
                <a:solidFill>
                  <a:srgbClr val="FF0000"/>
                </a:solidFill>
              </a:rPr>
              <a:t>Чтоб не раскаяться потом ни разу!</a:t>
            </a:r>
          </a:p>
        </p:txBody>
      </p:sp>
      <p:pic>
        <p:nvPicPr>
          <p:cNvPr id="4098" name="Picture 2" descr="C:\Users\ф\Desktop\книжка и пдд\IMG_8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3546051" cy="26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ф\Desktop\книжка и пдд\IMG_81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8687" r="2121" b="10707"/>
          <a:stretch/>
        </p:blipFill>
        <p:spPr bwMode="auto">
          <a:xfrm>
            <a:off x="4853256" y="457528"/>
            <a:ext cx="3808748" cy="26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Users\ф\Desktop\книжка и пдд\IMG_82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9"/>
          <a:stretch/>
        </p:blipFill>
        <p:spPr bwMode="auto">
          <a:xfrm>
            <a:off x="706813" y="3336667"/>
            <a:ext cx="3306782" cy="32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3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4427538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</a:t>
            </a:r>
            <a:r>
              <a:rPr lang="ru-RU" dirty="0" err="1" smtClean="0">
                <a:solidFill>
                  <a:srgbClr val="FF0000"/>
                </a:solidFill>
              </a:rPr>
              <a:t>ЮИДовцы</a:t>
            </a:r>
            <a:r>
              <a:rPr lang="ru-RU" dirty="0" smtClean="0">
                <a:solidFill>
                  <a:srgbClr val="FF0000"/>
                </a:solidFill>
              </a:rPr>
              <a:t>, мы знаем,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 дороге как шагать.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Обратимся к нашим знаньям,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Четко будем применять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ф\Desktop\книжка и пдд\IMG_8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88" y="260648"/>
            <a:ext cx="4050196" cy="30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ф\Desktop\книжка и пдд\IMG_8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88" y="365429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828836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4" name="Picture 4" descr="C:\Users\ф\Desktop\книжка и пдд\IMG_8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9" y="260647"/>
            <a:ext cx="4050196" cy="30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4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46688" y="4581128"/>
            <a:ext cx="4159250" cy="1143000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</a:rPr>
              <a:t>Жизнь такая штука – ее не проведешь,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Что посеешь, то и, конечно, пожнешь!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Я напомнить хочу всем родителям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И сказать им, как автолюбителям: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Вы всегда остаетесь в ответе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За то, что делают на дороге дети!»</a:t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1600" dirty="0"/>
          </a:p>
        </p:txBody>
      </p:sp>
      <p:pic>
        <p:nvPicPr>
          <p:cNvPr id="6146" name="Picture 2" descr="C:\Users\ф\Desktop\книжка и пдд\IMG_8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rtinki-pro-p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464640" cy="26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artinki-pro-pdd-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49" y="4296454"/>
            <a:ext cx="1948650" cy="25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18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</TotalTime>
  <Words>104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Жизнь такая штука – ее не проведешь, Что посеешь, то и, конечно, пожнешь! Я напомнить хочу всем родителям И сказать им, как автолюбителям: Вы всегда остаетесь в ответе За то, что делают на дороге дети!»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</dc:creator>
  <cp:lastModifiedBy>Наталья</cp:lastModifiedBy>
  <cp:revision>18</cp:revision>
  <dcterms:created xsi:type="dcterms:W3CDTF">2016-05-11T07:08:48Z</dcterms:created>
  <dcterms:modified xsi:type="dcterms:W3CDTF">2016-05-12T07:04:12Z</dcterms:modified>
</cp:coreProperties>
</file>