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63" r:id="rId7"/>
    <p:sldId id="265" r:id="rId8"/>
    <p:sldId id="261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b="76846"/>
          <a:stretch>
            <a:fillRect/>
          </a:stretch>
        </p:blipFill>
        <p:spPr>
          <a:xfrm>
            <a:off x="1241626" y="4071943"/>
            <a:ext cx="6616522" cy="1428760"/>
          </a:xfrm>
          <a:prstGeom prst="rect">
            <a:avLst/>
          </a:prstGeom>
        </p:spPr>
      </p:pic>
      <p:pic>
        <p:nvPicPr>
          <p:cNvPr id="9" name="Рисунок 8" descr="colour-pencils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6846"/>
          <a:stretch>
            <a:fillRect/>
          </a:stretch>
        </p:blipFill>
        <p:spPr>
          <a:xfrm>
            <a:off x="714348" y="2143115"/>
            <a:ext cx="7858180" cy="16266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 descr="bordur-deti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07"/>
            <a:ext cx="9144000" cy="2174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0000" r="6500" b="19798"/>
          <a:stretch>
            <a:fillRect/>
          </a:stretch>
        </p:blipFill>
        <p:spPr>
          <a:xfrm>
            <a:off x="-32" y="6215082"/>
            <a:ext cx="5143536" cy="642918"/>
          </a:xfrm>
          <a:prstGeom prst="rect">
            <a:avLst/>
          </a:prstGeom>
        </p:spPr>
      </p:pic>
      <p:pic>
        <p:nvPicPr>
          <p:cNvPr id="8" name="Рисунок 7" descr="colour-pencils.jpg"/>
          <p:cNvPicPr>
            <a:picLocks noChangeAspect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8" t="50000" r="34000" b="19798"/>
          <a:stretch>
            <a:fillRect/>
          </a:stretch>
        </p:blipFill>
        <p:spPr>
          <a:xfrm flipH="1">
            <a:off x="5214942" y="6215082"/>
            <a:ext cx="3929090" cy="6429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10041-F57B-4764-A7EE-6C0D4680B622}" type="datetimeFigureOut">
              <a:rPr lang="ru-RU" smtClean="0"/>
              <a:t>24.11.2016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45CAE-9A20-427D-9C8E-7444E160F36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Segoe Script" pitchFamily="34" charset="0"/>
              </a:rPr>
              <a:t>Мастер – класс </a:t>
            </a:r>
            <a:br>
              <a:rPr lang="ru-RU" sz="2800" b="1" dirty="0" smtClean="0">
                <a:latin typeface="Segoe Script" pitchFamily="34" charset="0"/>
              </a:rPr>
            </a:br>
            <a:r>
              <a:rPr lang="ru-RU" sz="2800" b="1" dirty="0" smtClean="0">
                <a:latin typeface="Segoe Script" pitchFamily="34" charset="0"/>
              </a:rPr>
              <a:t>«</a:t>
            </a:r>
            <a:r>
              <a:rPr lang="ru-RU" sz="2800" b="1" dirty="0" err="1" smtClean="0">
                <a:latin typeface="Segoe Script" pitchFamily="34" charset="0"/>
              </a:rPr>
              <a:t>Каляка</a:t>
            </a:r>
            <a:r>
              <a:rPr lang="ru-RU" sz="2800" b="1" dirty="0" smtClean="0">
                <a:latin typeface="Segoe Script" pitchFamily="34" charset="0"/>
              </a:rPr>
              <a:t> - </a:t>
            </a:r>
            <a:r>
              <a:rPr lang="ru-RU" sz="2800" b="1" dirty="0" err="1" smtClean="0">
                <a:latin typeface="Segoe Script" pitchFamily="34" charset="0"/>
              </a:rPr>
              <a:t>маляка</a:t>
            </a:r>
            <a:r>
              <a:rPr lang="ru-RU" sz="2800" b="1" dirty="0" smtClean="0">
                <a:latin typeface="Segoe Script" pitchFamily="34" charset="0"/>
              </a:rPr>
              <a:t>»</a:t>
            </a:r>
            <a:br>
              <a:rPr lang="ru-RU" sz="2800" b="1" dirty="0" smtClean="0">
                <a:latin typeface="Segoe Script" pitchFamily="34" charset="0"/>
              </a:rPr>
            </a:br>
            <a:r>
              <a:rPr lang="ru-RU" sz="2800" b="1" dirty="0" smtClean="0">
                <a:latin typeface="Segoe Script" pitchFamily="34" charset="0"/>
              </a:rPr>
              <a:t>Нетрадиционные </a:t>
            </a:r>
            <a:r>
              <a:rPr lang="ru-RU" sz="2800" b="1" dirty="0">
                <a:latin typeface="Segoe Script" pitchFamily="34" charset="0"/>
              </a:rPr>
              <a:t>техники </a:t>
            </a:r>
            <a:r>
              <a:rPr lang="ru-RU" sz="2800" b="1" dirty="0" smtClean="0">
                <a:latin typeface="Segoe Script" pitchFamily="34" charset="0"/>
              </a:rPr>
              <a:t>рисования</a:t>
            </a:r>
            <a:endParaRPr lang="ru-RU" sz="2800" b="1" dirty="0">
              <a:latin typeface="Segoe Scrip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293096"/>
            <a:ext cx="6400800" cy="1752600"/>
          </a:xfrm>
        </p:spPr>
        <p:txBody>
          <a:bodyPr>
            <a:normAutofit/>
          </a:bodyPr>
          <a:lstStyle/>
          <a:p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Цыбенжапова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Ирина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Баировна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старший воспитатель МБДОУ детский сад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Улаалзай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778" y="4365104"/>
            <a:ext cx="8568952" cy="1883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Дошкольное детство - очень важный период в жизни детей. Именно в этом возрасте каждый ребенок представляет собой маленького исследователя, с радостью и удивлением открывающего для себя незнакомый и удивительный окружающий мир. </a:t>
            </a:r>
          </a:p>
        </p:txBody>
      </p:sp>
      <p:pic>
        <p:nvPicPr>
          <p:cNvPr id="1026" name="Picture 2" descr="C:\Users\Наталья\Pictures\Camera\20150908_100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3" y="866604"/>
            <a:ext cx="2555776" cy="153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лья\Pictures\Camera\20151210_1008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4765"/>
            <a:ext cx="2592288" cy="1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Наталья\Pictures\Camera\20151203_1528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26" y="724180"/>
            <a:ext cx="2651787" cy="159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Наталья\Pictures\Camera\20151012_114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371" y="2381133"/>
            <a:ext cx="2531773" cy="151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IMG_139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3" t="10510" r="10133" b="22444"/>
          <a:stretch/>
        </p:blipFill>
        <p:spPr bwMode="auto">
          <a:xfrm>
            <a:off x="540621" y="2683893"/>
            <a:ext cx="2592288" cy="163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DSC_071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r="7846"/>
          <a:stretch/>
        </p:blipFill>
        <p:spPr bwMode="auto">
          <a:xfrm>
            <a:off x="6107538" y="2637518"/>
            <a:ext cx="2628417" cy="172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23928" y="116632"/>
            <a:ext cx="4968552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Чем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разнообразнее детская деятельность, тем успешнее идет разностороннее развитие ребенка, реализуются его потенциальные возможности и первые проявления творчества. Вот почему одним из наиболее близких и доступных видов работы с детьми в детском саду является изобразительная, художественно - продуктивная деятельность, создающая условия для вовлечения ребенка в собственное творчество, в процессе которого создается что-то красивое,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необычное.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i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2952328" cy="200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i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2" y="4509120"/>
            <a:ext cx="2904913" cy="18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i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82" y="2445173"/>
            <a:ext cx="2904914" cy="19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8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4249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Способы рисования для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fontAlgn="base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Рисование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позволяет улучшить мелкую моторику и приобрести богатое воображение. Преподаватели предлагают следующие техники:</a:t>
            </a:r>
          </a:p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Пальчиковое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рисование;</a:t>
            </a:r>
          </a:p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Загадочные рисунки;</a:t>
            </a:r>
          </a:p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Кляксография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Поролоновые рисунки;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fontAlgn="base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Точечное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рисование. </a:t>
            </a:r>
          </a:p>
          <a:p>
            <a:pPr fontAlgn="base">
              <a:lnSpc>
                <a:spcPct val="150000"/>
              </a:lnSpc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i (1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802" y="4372989"/>
            <a:ext cx="2232248" cy="16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i (1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03" y="2276872"/>
            <a:ext cx="2148163" cy="161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i (1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300333"/>
            <a:ext cx="2135923" cy="1594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i (1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93096"/>
            <a:ext cx="2262547" cy="168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i (8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7414" r="5253" b="7484"/>
          <a:stretch/>
        </p:blipFill>
        <p:spPr bwMode="auto">
          <a:xfrm>
            <a:off x="3600723" y="4338085"/>
            <a:ext cx="2268519" cy="159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68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76672"/>
            <a:ext cx="82809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Педагогу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необходимо помочь ребенку найти себя, предложить ему как можно больше разных способов самовыражения. Рано или поздно, но он обязательно выберет свой путь, который позволит ему в полной мере показать себя. Именно поэтому ребенка необходимо познакомить с самыми разнообразными изобразительными технологиями.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i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59859"/>
            <a:ext cx="2272564" cy="186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i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568" y="3284984"/>
            <a:ext cx="2482872" cy="1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Наталья\Pictures\1\P101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583" y="3807670"/>
            <a:ext cx="2623840" cy="1967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278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1719" y="620688"/>
            <a:ext cx="83529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Тема: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Каляка-маляка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- нетрадиционные техники рисования</a:t>
            </a: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Повышение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профессиональной компетентности педагогов в изобразительной деятельности. Поиск новых рациональных средств, форм и методов художественно – эстетического развития дошкольников.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ознакомить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 различными видами и техниками нетрадиционного рисования; способствовать развитию интереса к художественно-эстетической деятельности; развивать творческие способности; воспитывать чувство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прекрасного.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06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images (9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"/>
          <a:stretch/>
        </p:blipFill>
        <p:spPr bwMode="auto">
          <a:xfrm>
            <a:off x="755576" y="260648"/>
            <a:ext cx="7812360" cy="5696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Баттувшин - Без назван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8304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509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969" y="260648"/>
            <a:ext cx="8568952" cy="5565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Каждый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ребенок — это отдельный мир со своими правилами поведения, своими чувствами. И чем богаче, разнообразнее жизненные впечатления ребенка, тем ярче, неординарное его воображение, тем вероятнее, что интуитивная тяга к искусству станет со временем осмысленнее. 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"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Истоки способностей и дарования детей — на кончиках их пальцев. От пальцев, образно говоря, идут тончайшие нити — ручейки, которые питают источник творческой мысли. Другими словами, чем больше мастерства в детской руке, тем умнее ребенок", — утверждал В.А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Сухомлинский.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104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34888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Segoe Print" pitchFamily="2" charset="0"/>
              </a:rPr>
              <a:t>Желаю всем творческих успехов!</a:t>
            </a:r>
            <a:endParaRPr lang="ru-RU" sz="3200" b="1" dirty="0"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1299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303</Words>
  <Application>Microsoft Office PowerPoint</Application>
  <PresentationFormat>Экран (4:3)</PresentationFormat>
  <Paragraphs>18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Мастер – класс  «Каляка - маляка» Нетрадиционные техники рисования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Наталья</cp:lastModifiedBy>
  <cp:revision>16</cp:revision>
  <dcterms:created xsi:type="dcterms:W3CDTF">2013-03-16T17:10:51Z</dcterms:created>
  <dcterms:modified xsi:type="dcterms:W3CDTF">2016-11-24T05:44:07Z</dcterms:modified>
</cp:coreProperties>
</file>