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1" r:id="rId3"/>
    <p:sldId id="274" r:id="rId4"/>
    <p:sldId id="284" r:id="rId5"/>
    <p:sldId id="292" r:id="rId6"/>
    <p:sldId id="285" r:id="rId7"/>
    <p:sldId id="286" r:id="rId8"/>
    <p:sldId id="287" r:id="rId9"/>
    <p:sldId id="288" r:id="rId10"/>
    <p:sldId id="293" r:id="rId11"/>
    <p:sldId id="294" r:id="rId12"/>
    <p:sldId id="295" r:id="rId13"/>
    <p:sldId id="296" r:id="rId14"/>
    <p:sldId id="297" r:id="rId15"/>
    <p:sldId id="298" r:id="rId16"/>
    <p:sldId id="290" r:id="rId17"/>
    <p:sldId id="289" r:id="rId18"/>
    <p:sldId id="291" r:id="rId19"/>
    <p:sldId id="299" r:id="rId20"/>
    <p:sldId id="301" r:id="rId21"/>
    <p:sldId id="300" r:id="rId22"/>
    <p:sldId id="302" r:id="rId23"/>
    <p:sldId id="303" r:id="rId24"/>
    <p:sldId id="304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7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детский сад № 17 «Веселые гномики» с.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Небуг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муниципального образования Туапсинский район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педагогические технологии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Кинезиологические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упражнения»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Людмила\Documents\папка с работы\дидактический материал\Весёла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504" y="260648"/>
            <a:ext cx="54726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Муниципальное дошкольное образовательное учреждение </a:t>
            </a:r>
            <a:br>
              <a:rPr lang="ru-RU" sz="16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детский сад № 17 «Веселые гномики» с.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Небуг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br>
              <a:rPr lang="ru-RU" sz="16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муниципального образования Туапсинский район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412776"/>
            <a:ext cx="8856984" cy="642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endParaRPr lang="ru-RU" sz="3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20000"/>
              </a:spcBef>
            </a:pP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МАСТЕР – КЛАСС </a:t>
            </a:r>
          </a:p>
          <a:p>
            <a:pPr lvl="0">
              <a:spcBef>
                <a:spcPct val="20000"/>
              </a:spcBef>
            </a:pP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для воспитателей ДОУ</a:t>
            </a:r>
          </a:p>
          <a:p>
            <a:pPr lvl="0">
              <a:spcBef>
                <a:spcPct val="20000"/>
              </a:spcBef>
            </a:pPr>
            <a:r>
              <a:rPr lang="ru-RU" sz="2800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spcBef>
                <a:spcPct val="20000"/>
              </a:spcBef>
            </a:pPr>
            <a:r>
              <a:rPr lang="ru-RU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педагогические технологии </a:t>
            </a:r>
          </a:p>
          <a:p>
            <a:pPr lvl="0">
              <a:spcBef>
                <a:spcPct val="20000"/>
              </a:spcBef>
            </a:pPr>
            <a:r>
              <a:rPr lang="ru-RU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Кинезиологические</a:t>
            </a:r>
            <a:r>
              <a:rPr lang="ru-RU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упражнения</a:t>
            </a:r>
            <a:r>
              <a:rPr lang="ru-RU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lvl="0" algn="ctr">
              <a:spcBef>
                <a:spcPct val="20000"/>
              </a:spcBef>
            </a:pPr>
            <a:endParaRPr lang="ru-RU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spcBef>
                <a:spcPct val="20000"/>
              </a:spcBef>
            </a:pP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spcBef>
                <a:spcPct val="20000"/>
              </a:spcBef>
            </a:pP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spcBef>
                <a:spcPct val="20000"/>
              </a:spcBef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Подготовила</a:t>
            </a:r>
          </a:p>
          <a:p>
            <a:pPr lvl="0" algn="r">
              <a:spcBef>
                <a:spcPct val="20000"/>
              </a:spcBef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учитель-логопед   Л.В. Мочалова</a:t>
            </a:r>
          </a:p>
          <a:p>
            <a:pPr lvl="0" algn="ctr">
              <a:spcBef>
                <a:spcPct val="20000"/>
              </a:spcBef>
            </a:pPr>
            <a:endParaRPr lang="ru-RU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20000"/>
              </a:spcBef>
            </a:pPr>
            <a:endParaRPr lang="ru-RU" sz="3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34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Глядя на эти слова произнесите вслух как можно быстрее цвета, которыми эти слова написаны. Не сами слова, а их ЦВЕТА. Трудновато, неправда ли? Объясняется просто – правое полушарие мозга пытается назвать цвет, а левое полушарие торопится произнести слово.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2" indent="0">
              <a:buNone/>
            </a:pP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ЗЕЛЁНЫЙ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ФИОЛЕТОВЫЙ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</a:p>
          <a:p>
            <a:pPr marL="800100" lvl="2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ОРАНЖЕВЫЙ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ФИОЛЕТОВЫЙ 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Людмила\Documents\папка с работы\дидактический материал\36 ФОНОВ для ПРЕЗЕНТАЦИЙ ЛОГОПЕДА\0014-008-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19" y="1"/>
            <a:ext cx="902812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31640" y="2348880"/>
            <a:ext cx="76964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      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476673"/>
            <a:ext cx="71880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ru-RU" sz="28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1700808"/>
            <a:ext cx="6737700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+mj-lt"/>
              <a:buAutoNum type="arabicPeriod"/>
              <a:tabLst>
                <a:tab pos="567055" algn="l"/>
              </a:tabLst>
            </a:pPr>
            <a:endParaRPr lang="ru-RU" sz="2800" spc="5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buFont typeface="+mj-lt"/>
              <a:buAutoNum type="arabicPeriod"/>
              <a:tabLst>
                <a:tab pos="567055" algn="l"/>
              </a:tabLst>
            </a:pPr>
            <a:endParaRPr lang="ru-RU" sz="2800" spc="5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830616"/>
            <a:ext cx="64087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50"/>
              </a:spcBef>
            </a:pPr>
            <a:r>
              <a:rPr lang="be-BY" sz="2800" b="1" spc="-65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Виды упражнений:</a:t>
            </a:r>
            <a:endParaRPr lang="ru-RU" sz="28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1844824"/>
            <a:ext cx="7188004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</a:pPr>
            <a:r>
              <a:rPr lang="ru-RU" sz="32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Растяжки </a:t>
            </a:r>
            <a:endParaRPr lang="ru-RU" sz="3200" b="1" dirty="0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</a:pP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нормализуют </a:t>
            </a:r>
            <a:r>
              <a:rPr lang="ru-RU" sz="3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гипертонус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(неконтролируемое чрезмерное мышечное напряжение) и </a:t>
            </a:r>
            <a:r>
              <a:rPr lang="ru-RU" sz="3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гипотонус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(неконтролируемая мышечная вялость).</a:t>
            </a:r>
            <a:endParaRPr lang="ru-RU" sz="32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18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Глядя на эти слова произнесите вслух как можно быстрее цвета, которыми эти слова написаны. Не сами слова, а их ЦВЕТА. Трудновато, неправда ли? Объясняется просто – правое полушарие мозга пытается назвать цвет, а левое полушарие торопится произнести слово.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2" indent="0">
              <a:buNone/>
            </a:pP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ЗЕЛЁНЫЙ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ФИОЛЕТОВЫЙ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</a:p>
          <a:p>
            <a:pPr marL="800100" lvl="2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ОРАНЖЕВЫЙ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ФИОЛЕТОВЫЙ 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Людмила\Documents\папка с работы\дидактический материал\36 ФОНОВ для ПРЕЗЕНТАЦИЙ ЛОГОПЕДА\0014-008-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19" y="1"/>
            <a:ext cx="902812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31640" y="2348880"/>
            <a:ext cx="76964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      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476673"/>
            <a:ext cx="71880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ru-RU" sz="28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1700808"/>
            <a:ext cx="7188004" cy="3737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</a:pPr>
            <a:r>
              <a:rPr lang="ru-RU" sz="32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Дыхательные упражнения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sz="3200" dirty="0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</a:pP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улучшают 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ритмику организма, развивают самоконтроль и произвольность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.</a:t>
            </a:r>
            <a:endParaRPr lang="ru-RU" sz="3200" dirty="0">
              <a:ea typeface="Calibri"/>
              <a:cs typeface="Times New Roman"/>
            </a:endParaRPr>
          </a:p>
          <a:p>
            <a:pPr lvl="0">
              <a:spcBef>
                <a:spcPct val="20000"/>
              </a:spcBef>
              <a:tabLst>
                <a:tab pos="567055" algn="l"/>
              </a:tabLst>
            </a:pPr>
            <a:endParaRPr lang="ru-RU" sz="2800" spc="5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buFont typeface="+mj-lt"/>
              <a:buAutoNum type="arabicPeriod"/>
              <a:tabLst>
                <a:tab pos="567055" algn="l"/>
              </a:tabLst>
            </a:pPr>
            <a:endParaRPr lang="ru-RU" sz="2800" spc="5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830616"/>
            <a:ext cx="64087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50"/>
              </a:spcBef>
            </a:pPr>
            <a:r>
              <a:rPr lang="be-BY" sz="2800" b="1" spc="-65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Виды упражнений:</a:t>
            </a:r>
            <a:endParaRPr lang="ru-RU" sz="28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1163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Глядя на эти слова произнесите вслух как можно быстрее цвета, которыми эти слова написаны. Не сами слова, а их ЦВЕТА. Трудновато, неправда ли? Объясняется просто – правое полушарие мозга пытается назвать цвет, а левое полушарие торопится произнести слово.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2" indent="0">
              <a:buNone/>
            </a:pP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ЗЕЛЁНЫЙ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ФИОЛЕТОВЫЙ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</a:p>
          <a:p>
            <a:pPr marL="800100" lvl="2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ОРАНЖЕВЫЙ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ФИОЛЕТОВЫЙ 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Людмила\Documents\папка с работы\дидактический материал\36 ФОНОВ для ПРЕЗЕНТАЦИЙ ЛОГОПЕДА\0014-008-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19" y="1"/>
            <a:ext cx="902812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31640" y="2348880"/>
            <a:ext cx="76964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      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476673"/>
            <a:ext cx="71880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ru-RU" sz="28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1700808"/>
            <a:ext cx="7188004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tabLst>
                <a:tab pos="567055" algn="l"/>
              </a:tabLst>
            </a:pPr>
            <a:endParaRPr lang="ru-RU" sz="2800" spc="5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buFont typeface="+mj-lt"/>
              <a:buAutoNum type="arabicPeriod"/>
              <a:tabLst>
                <a:tab pos="567055" algn="l"/>
              </a:tabLst>
            </a:pPr>
            <a:endParaRPr lang="ru-RU" sz="2800" spc="5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830616"/>
            <a:ext cx="64087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50"/>
              </a:spcBef>
            </a:pPr>
            <a:r>
              <a:rPr lang="be-BY" sz="2800" b="1" spc="-65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Виды упражнений:</a:t>
            </a:r>
            <a:endParaRPr lang="ru-RU" sz="28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1988841"/>
            <a:ext cx="7056784" cy="4808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</a:pPr>
            <a:r>
              <a:rPr lang="ru-RU" sz="32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Глазодвигательные упражнения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sz="3200" dirty="0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</a:pP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позволяют 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расширить поле зрения, улучшить восприятие. Однонаправленные и разнонаправленные движения глаз и языка развивают межполушарное взаимодействие и повышают </a:t>
            </a:r>
            <a:r>
              <a:rPr lang="ru-RU" sz="3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энергетизацию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организма.</a:t>
            </a:r>
            <a:endParaRPr lang="ru-RU" sz="32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37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Глядя на эти слова произнесите вслух как можно быстрее цвета, которыми эти слова написаны. Не сами слова, а их ЦВЕТА. Трудновато, неправда ли? Объясняется просто – правое полушарие мозга пытается назвать цвет, а левое полушарие торопится произнести слово.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2" indent="0">
              <a:buNone/>
            </a:pP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ЗЕЛЁНЫЙ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ФИОЛЕТОВЫЙ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</a:p>
          <a:p>
            <a:pPr marL="800100" lvl="2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ОРАНЖЕВЫЙ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ФИОЛЕТОВЫЙ 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Людмила\Documents\папка с работы\дидактический материал\36 ФОНОВ для ПРЕЗЕНТАЦИЙ ЛОГОПЕДА\0014-008-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19" y="1"/>
            <a:ext cx="902812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31640" y="2348880"/>
            <a:ext cx="76964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      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476673"/>
            <a:ext cx="71880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ru-RU" sz="28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1700808"/>
            <a:ext cx="7188004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tabLst>
                <a:tab pos="567055" algn="l"/>
              </a:tabLst>
            </a:pPr>
            <a:endParaRPr lang="ru-RU" sz="2800" spc="5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buFont typeface="+mj-lt"/>
              <a:buAutoNum type="arabicPeriod"/>
              <a:tabLst>
                <a:tab pos="567055" algn="l"/>
              </a:tabLst>
            </a:pPr>
            <a:endParaRPr lang="ru-RU" sz="2800" spc="5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830616"/>
            <a:ext cx="64087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50"/>
              </a:spcBef>
            </a:pPr>
            <a:r>
              <a:rPr lang="be-BY" sz="2800" b="1" spc="-65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Виды упражнений:</a:t>
            </a:r>
            <a:endParaRPr lang="ru-RU" sz="28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35696" y="1988840"/>
            <a:ext cx="71880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</a:t>
            </a: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елесные движения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sz="3200" dirty="0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ru-RU" sz="3200" dirty="0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развивают 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межполушарное взаимодействие, 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снимают 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непроизвольные, непреднамеренные движения и мышечные зажимы.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75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Глядя на эти слова произнесите вслух как можно быстрее цвета, которыми эти слова написаны. Не сами слова, а их ЦВЕТА. Трудновато, неправда ли? Объясняется просто – правое полушарие мозга пытается назвать цвет, а левое полушарие торопится произнести слово.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2" indent="0">
              <a:buNone/>
            </a:pP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ЗЕЛЁНЫЙ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ФИОЛЕТОВЫЙ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</a:p>
          <a:p>
            <a:pPr marL="800100" lvl="2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ОРАНЖЕВЫЙ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ФИОЛЕТОВЫЙ 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Людмила\Documents\папка с работы\дидактический материал\36 ФОНОВ для ПРЕЗЕНТАЦИЙ ЛОГОПЕДА\0014-008-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20" y="1"/>
            <a:ext cx="902812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31640" y="2348880"/>
            <a:ext cx="76964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      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476673"/>
            <a:ext cx="71880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ru-RU" sz="28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1700808"/>
            <a:ext cx="7188004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tabLst>
                <a:tab pos="567055" algn="l"/>
              </a:tabLst>
            </a:pPr>
            <a:endParaRPr lang="ru-RU" sz="2800" spc="5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buFont typeface="+mj-lt"/>
              <a:buAutoNum type="arabicPeriod"/>
              <a:tabLst>
                <a:tab pos="567055" algn="l"/>
              </a:tabLst>
            </a:pPr>
            <a:endParaRPr lang="ru-RU" sz="2800" spc="5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830616"/>
            <a:ext cx="64087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50"/>
              </a:spcBef>
            </a:pPr>
            <a:r>
              <a:rPr lang="be-BY" sz="2800" b="1" spc="-65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Виды упражнений:</a:t>
            </a:r>
            <a:endParaRPr lang="ru-RU" sz="28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2132857"/>
            <a:ext cx="7056784" cy="202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</a:pPr>
            <a:r>
              <a:rPr lang="ru-RU" sz="32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Упражнения для релаксации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sz="3200" dirty="0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</a:pP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способствуют 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расслаблению, снятию напряжения</a:t>
            </a:r>
            <a:r>
              <a:rPr lang="ru-RU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.</a:t>
            </a:r>
            <a:endParaRPr lang="ru-RU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5218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Глядя на эти слова произнесите вслух как можно быстрее цвета, которыми эти слова написаны. Не сами слова, а их ЦВЕТА. Трудновато, неправда ли? Объясняется просто – правое полушарие мозга пытается назвать цвет, а левое полушарие торопится произнести слово.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2" indent="0">
              <a:buNone/>
            </a:pP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ЗЕЛЁНЫЙ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ФИОЛЕТОВЫЙ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</a:p>
          <a:p>
            <a:pPr marL="800100" lvl="2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ОРАНЖЕВЫЙ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ФИОЛЕТОВЫЙ 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Людмила\Documents\папка с работы\дидактический материал\36 ФОНОВ для ПРЕЗЕНТАЦИЙ ЛОГОПЕДА\0014-008-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38"/>
            <a:ext cx="9127225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31640" y="2348880"/>
            <a:ext cx="76964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      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476673"/>
            <a:ext cx="71880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ru-RU" sz="28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1700808"/>
            <a:ext cx="7188004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tabLst>
                <a:tab pos="567055" algn="l"/>
              </a:tabLst>
            </a:pPr>
            <a:endParaRPr lang="ru-RU" sz="2800" spc="5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buFont typeface="+mj-lt"/>
              <a:buAutoNum type="arabicPeriod"/>
              <a:tabLst>
                <a:tab pos="567055" algn="l"/>
              </a:tabLst>
            </a:pPr>
            <a:endParaRPr lang="ru-RU" sz="2800" spc="5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830616"/>
            <a:ext cx="64087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50"/>
              </a:spcBef>
            </a:pPr>
            <a:r>
              <a:rPr lang="be-BY" sz="2800" b="1" spc="-65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Виды упражнений:</a:t>
            </a:r>
            <a:endParaRPr lang="ru-RU" sz="28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35696" y="2220950"/>
            <a:ext cx="7056784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3200" b="1" dirty="0">
                <a:solidFill>
                  <a:srgbClr val="1E0B16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Упражнения для развития мелкой моторики </a:t>
            </a:r>
            <a:endParaRPr lang="ru-RU" sz="3200" b="1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68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Глядя на эти слова произнесите вслух как можно быстрее цвета, которыми эти слова написаны. Не сами слова, а их ЦВЕТА. Трудновато, неправда ли? Объясняется просто – правое полушарие мозга пытается назвать цвет, а левое полушарие торопится произнести слово.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2" indent="0">
              <a:buNone/>
            </a:pP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ЗЕЛЁНЫЙ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ФИОЛЕТОВЫЙ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</a:p>
          <a:p>
            <a:pPr marL="800100" lvl="2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ОРАНЖЕВЫЙ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ФИОЛЕТОВЫЙ 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Людмила\Documents\папка с работы\дидактический материал\36 ФОНОВ для ПРЕЗЕНТАЦИЙ ЛОГОПЕДА\0014-008-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19" y="1"/>
            <a:ext cx="902812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31640" y="2348880"/>
            <a:ext cx="76964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      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476673"/>
            <a:ext cx="71880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ru-RU" sz="28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1700808"/>
            <a:ext cx="6737700" cy="195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" lvl="0" algn="just">
              <a:spcBef>
                <a:spcPct val="20000"/>
              </a:spcBef>
              <a:tabLst>
                <a:tab pos="1320800" algn="l"/>
              </a:tabLst>
            </a:pPr>
            <a:endParaRPr lang="be-BY" sz="2000" spc="-15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53340" lvl="0" algn="just">
              <a:spcBef>
                <a:spcPct val="20000"/>
              </a:spcBef>
              <a:tabLst>
                <a:tab pos="1320800" algn="l"/>
              </a:tabLst>
            </a:pPr>
            <a:endParaRPr lang="ru-RU" sz="2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buFont typeface="+mj-lt"/>
              <a:buAutoNum type="arabicPeriod"/>
              <a:tabLst>
                <a:tab pos="567055" algn="l"/>
              </a:tabLst>
            </a:pPr>
            <a:endParaRPr lang="ru-RU" sz="2800" spc="5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buFont typeface="+mj-lt"/>
              <a:buAutoNum type="arabicPeriod"/>
              <a:tabLst>
                <a:tab pos="567055" algn="l"/>
              </a:tabLst>
            </a:pPr>
            <a:endParaRPr lang="ru-RU" sz="2800" spc="5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35696" y="620688"/>
            <a:ext cx="7188004" cy="1043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50"/>
              </a:spcBef>
            </a:pPr>
            <a:r>
              <a:rPr lang="be-BY" sz="2800" b="1" i="1" spc="-65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Пальчиковые кинезиологические упражнения:</a:t>
            </a:r>
          </a:p>
          <a:p>
            <a:pPr lvl="0">
              <a:spcBef>
                <a:spcPts val="650"/>
              </a:spcBef>
            </a:pPr>
            <a:r>
              <a:rPr lang="be-BY" sz="2800" b="1" i="1" spc="-6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be-BY" sz="2800" b="1" i="1" spc="-6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                                                </a:t>
            </a:r>
            <a:endParaRPr lang="ru-RU" sz="2800" i="1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91680" y="1664564"/>
            <a:ext cx="7332020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endParaRPr lang="ru-RU" sz="32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>
              <a:spcBef>
                <a:spcPct val="2000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3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   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03648" y="1700808"/>
            <a:ext cx="7624465" cy="4696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Упражнения необходимо проводить ежедневно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чить 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выполнять пальчиковые игры от простого к сложному. 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После того как дети научились выполнять пальчиковые игры с пяти лет даем комплекс пальчиковых </a:t>
            </a:r>
            <a:r>
              <a:rPr lang="ru-R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кинезиологических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упражнений, состоящих из трех положений рук последовательно сменяющих друг друга. Ребенок выполняет вместе со взрослым, затем самостоятельно по памяти. 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Упражнение выполняется сначала правой рукой, затем левой, затем двумя руками вместе. При затруднениях взрослый предлагает ребенку помогать себе командами , произносимыми вслух или про себя.</a:t>
            </a:r>
            <a:endParaRPr lang="ru-RU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36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Глядя на эти слова произнесите вслух как можно быстрее цвета, которыми эти слова написаны. Не сами слова, а их ЦВЕТА. Трудновато, неправда ли? Объясняется просто – правое полушарие мозга пытается назвать цвет, а левое полушарие торопится произнести слово.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2" indent="0">
              <a:buNone/>
            </a:pP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ЗЕЛЁНЫЙ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ФИОЛЕТОВЫЙ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</a:p>
          <a:p>
            <a:pPr marL="800100" lvl="2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ОРАНЖЕВЫЙ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ФИОЛЕТОВЫЙ 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Людмила\Documents\папка с работы\дидактический материал\36 ФОНОВ для ПРЕЗЕНТАЦИЙ ЛОГОПЕДА\0014-008-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19" y="1"/>
            <a:ext cx="902812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31640" y="2348880"/>
            <a:ext cx="76964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      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476673"/>
            <a:ext cx="71880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ru-RU" sz="28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1700808"/>
            <a:ext cx="6737700" cy="195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" lvl="0" algn="just">
              <a:spcBef>
                <a:spcPct val="20000"/>
              </a:spcBef>
              <a:tabLst>
                <a:tab pos="1320800" algn="l"/>
              </a:tabLst>
            </a:pPr>
            <a:endParaRPr lang="be-BY" sz="2000" spc="-15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53340" lvl="0" algn="just">
              <a:spcBef>
                <a:spcPct val="20000"/>
              </a:spcBef>
              <a:tabLst>
                <a:tab pos="1320800" algn="l"/>
              </a:tabLst>
            </a:pPr>
            <a:endParaRPr lang="ru-RU" sz="2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buFont typeface="+mj-lt"/>
              <a:buAutoNum type="arabicPeriod"/>
              <a:tabLst>
                <a:tab pos="567055" algn="l"/>
              </a:tabLst>
            </a:pPr>
            <a:endParaRPr lang="ru-RU" sz="2800" spc="5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buFont typeface="+mj-lt"/>
              <a:buAutoNum type="arabicPeriod"/>
              <a:tabLst>
                <a:tab pos="567055" algn="l"/>
              </a:tabLst>
            </a:pPr>
            <a:endParaRPr lang="ru-RU" sz="2800" spc="5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35696" y="620688"/>
            <a:ext cx="7188004" cy="1043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50"/>
              </a:spcBef>
            </a:pPr>
            <a:r>
              <a:rPr lang="be-BY" sz="2800" b="1" i="1" spc="-65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Основные требования к проведению</a:t>
            </a:r>
          </a:p>
          <a:p>
            <a:pPr lvl="0">
              <a:spcBef>
                <a:spcPts val="650"/>
              </a:spcBef>
            </a:pPr>
            <a:r>
              <a:rPr lang="be-BY" sz="2800" b="1" i="1" spc="-6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be-BY" sz="2800" b="1" i="1" spc="-6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                                                упражнений:</a:t>
            </a:r>
            <a:endParaRPr lang="ru-RU" sz="2800" i="1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91680" y="1664564"/>
            <a:ext cx="7332020" cy="314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endParaRPr lang="ru-RU" sz="32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>
              <a:spcBef>
                <a:spcPct val="2000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3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   Основным требованием к квалифицированному использованию </a:t>
            </a: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</a:rPr>
              <a:t>специальных </a:t>
            </a:r>
            <a:r>
              <a:rPr lang="ru-RU" sz="3200" dirty="0" err="1">
                <a:solidFill>
                  <a:prstClr val="black"/>
                </a:solidFill>
                <a:latin typeface="Times New Roman"/>
                <a:ea typeface="Times New Roman"/>
              </a:rPr>
              <a:t>кинезиологических</a:t>
            </a: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</a:rPr>
              <a:t> комплексов является точное выполнение движений и приемов. </a:t>
            </a:r>
            <a:endParaRPr lang="ru-RU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1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Глядя на эти слова произнесите вслух как можно быстрее цвета, которыми эти слова написаны. Не сами слова, а их ЦВЕТА. Трудновато, неправда ли? Объясняется просто – правое полушарие мозга пытается назвать цвет, а левое полушарие торопится произнести слово.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2" indent="0">
              <a:buNone/>
            </a:pP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ЗЕЛЁНЫЙ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ФИОЛЕТОВЫЙ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</a:p>
          <a:p>
            <a:pPr marL="800100" lvl="2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ОРАНЖЕВЫЙ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ФИОЛЕТОВЫЙ 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Людмила\Documents\папка с работы\дидактический материал\36 ФОНОВ для ПРЕЗЕНТАЦИЙ ЛОГОПЕДА\0014-008-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19" y="1"/>
            <a:ext cx="902812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31640" y="2348880"/>
            <a:ext cx="76964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      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476673"/>
            <a:ext cx="71880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ru-RU" sz="28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1700808"/>
            <a:ext cx="6737700" cy="195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" lvl="0" algn="just">
              <a:spcBef>
                <a:spcPct val="20000"/>
              </a:spcBef>
              <a:tabLst>
                <a:tab pos="1320800" algn="l"/>
              </a:tabLst>
            </a:pPr>
            <a:endParaRPr lang="be-BY" sz="2000" spc="-15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53340" lvl="0" algn="just">
              <a:spcBef>
                <a:spcPct val="20000"/>
              </a:spcBef>
              <a:tabLst>
                <a:tab pos="1320800" algn="l"/>
              </a:tabLst>
            </a:pPr>
            <a:endParaRPr lang="ru-RU" sz="2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buFont typeface="+mj-lt"/>
              <a:buAutoNum type="arabicPeriod"/>
              <a:tabLst>
                <a:tab pos="567055" algn="l"/>
              </a:tabLst>
            </a:pPr>
            <a:endParaRPr lang="ru-RU" sz="2800" spc="5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buFont typeface="+mj-lt"/>
              <a:buAutoNum type="arabicPeriod"/>
              <a:tabLst>
                <a:tab pos="567055" algn="l"/>
              </a:tabLst>
            </a:pPr>
            <a:endParaRPr lang="ru-RU" sz="2800" spc="5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91680" y="1664564"/>
            <a:ext cx="7332020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endParaRPr lang="ru-RU" sz="32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>
              <a:spcBef>
                <a:spcPct val="2000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3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   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91680" y="1859340"/>
            <a:ext cx="7200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spcAft>
                <a:spcPts val="0"/>
              </a:spcAft>
              <a:buFont typeface="Symbol"/>
              <a:buChar char=""/>
              <a:tabLst>
                <a:tab pos="914400" algn="l"/>
              </a:tabLst>
            </a:pPr>
            <a:r>
              <a:rPr lang="ru-RU" sz="2400" dirty="0" smtClean="0">
                <a:latin typeface="Times New Roman"/>
                <a:ea typeface="Times New Roman"/>
              </a:rPr>
              <a:t>ускорение </a:t>
            </a:r>
            <a:r>
              <a:rPr lang="ru-RU" sz="2400" dirty="0">
                <a:latin typeface="Times New Roman"/>
                <a:ea typeface="Times New Roman"/>
              </a:rPr>
              <a:t>темпа выполнения;</a:t>
            </a:r>
          </a:p>
          <a:p>
            <a:pPr marL="742950" lvl="1" indent="-285750" algn="just">
              <a:spcAft>
                <a:spcPts val="0"/>
              </a:spcAft>
              <a:buFont typeface="Symbol"/>
              <a:buChar char=""/>
              <a:tabLst>
                <a:tab pos="914400" algn="l"/>
              </a:tabLst>
            </a:pPr>
            <a:r>
              <a:rPr lang="ru-RU" sz="2400" dirty="0">
                <a:latin typeface="Times New Roman"/>
                <a:ea typeface="Times New Roman"/>
              </a:rPr>
              <a:t>выполнение с легко прикушенным языком и закрытыми глазами (исключение речевого и зрительного контроля);</a:t>
            </a:r>
          </a:p>
          <a:p>
            <a:pPr marL="742950" lvl="1" indent="-285750" algn="just">
              <a:spcAft>
                <a:spcPts val="0"/>
              </a:spcAft>
              <a:buFont typeface="Symbol"/>
              <a:buChar char=""/>
              <a:tabLst>
                <a:tab pos="914400" algn="l"/>
              </a:tabLst>
            </a:pPr>
            <a:r>
              <a:rPr lang="ru-RU" sz="2400" dirty="0">
                <a:latin typeface="Times New Roman"/>
                <a:ea typeface="Times New Roman"/>
              </a:rPr>
              <a:t>подключение движений глаз и языка к движениям рук;</a:t>
            </a:r>
          </a:p>
          <a:p>
            <a:pPr marL="742950" lvl="1" indent="-285750" algn="just">
              <a:spcAft>
                <a:spcPts val="0"/>
              </a:spcAft>
              <a:buFont typeface="Symbol"/>
              <a:buChar char=""/>
              <a:tabLst>
                <a:tab pos="914400" algn="l"/>
              </a:tabLst>
            </a:pPr>
            <a:r>
              <a:rPr lang="ru-RU" sz="2400" dirty="0">
                <a:latin typeface="Times New Roman"/>
                <a:ea typeface="Times New Roman"/>
              </a:rPr>
              <a:t>подключение дыхательных упражнений и метода визуализации</a:t>
            </a:r>
            <a:r>
              <a:rPr lang="ru-RU" dirty="0">
                <a:latin typeface="Times New Roman"/>
                <a:ea typeface="Times New Roman"/>
              </a:rPr>
              <a:t>.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79712" y="620688"/>
            <a:ext cx="69127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i="1" dirty="0">
                <a:solidFill>
                  <a:prstClr val="black"/>
                </a:solidFill>
                <a:latin typeface="Times New Roman"/>
                <a:ea typeface="Times New Roman"/>
              </a:rPr>
              <a:t>Для </a:t>
            </a:r>
            <a:r>
              <a:rPr lang="ru-RU" sz="2800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постепенного  </a:t>
            </a:r>
            <a:r>
              <a:rPr lang="ru-RU" sz="2800" b="1" i="1" dirty="0">
                <a:solidFill>
                  <a:prstClr val="black"/>
                </a:solidFill>
                <a:latin typeface="Times New Roman"/>
                <a:ea typeface="Times New Roman"/>
              </a:rPr>
              <a:t>усложнения упражнений можно использовать</a:t>
            </a:r>
            <a:r>
              <a:rPr lang="ru-RU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:</a:t>
            </a:r>
            <a:endParaRPr lang="ru-RU" sz="2400" b="1" i="1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0566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Глядя на эти слова произнесите вслух как можно быстрее цвета, которыми эти слова написаны. Не сами слова, а их ЦВЕТА. Трудновато, неправда ли? Объясняется просто – правое полушарие мозга пытается назвать цвет, а левое полушарие торопится произнести слово.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2" indent="0">
              <a:buNone/>
            </a:pP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ЗЕЛЁНЫЙ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ФИОЛЕТОВЫЙ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</a:p>
          <a:p>
            <a:pPr marL="800100" lvl="2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ОРАНЖЕВЫЙ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ФИОЛЕТОВЫЙ 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Людмила\Documents\папка с работы\дидактический материал\36 ФОНОВ для ПРЕЗЕНТАЦИЙ ЛОГОПЕДА\0014-008-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19" y="1"/>
            <a:ext cx="902812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31640" y="2348880"/>
            <a:ext cx="76964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      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476673"/>
            <a:ext cx="71880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ru-RU" sz="28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1700808"/>
            <a:ext cx="6737700" cy="195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" lvl="0" algn="just">
              <a:spcBef>
                <a:spcPct val="20000"/>
              </a:spcBef>
              <a:tabLst>
                <a:tab pos="1320800" algn="l"/>
              </a:tabLst>
            </a:pPr>
            <a:endParaRPr lang="be-BY" sz="2000" spc="-15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53340" lvl="0" algn="just">
              <a:spcBef>
                <a:spcPct val="20000"/>
              </a:spcBef>
              <a:tabLst>
                <a:tab pos="1320800" algn="l"/>
              </a:tabLst>
            </a:pPr>
            <a:endParaRPr lang="ru-RU" sz="2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buFont typeface="+mj-lt"/>
              <a:buAutoNum type="arabicPeriod"/>
              <a:tabLst>
                <a:tab pos="567055" algn="l"/>
              </a:tabLst>
            </a:pPr>
            <a:endParaRPr lang="ru-RU" sz="2800" spc="5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buFont typeface="+mj-lt"/>
              <a:buAutoNum type="arabicPeriod"/>
              <a:tabLst>
                <a:tab pos="567055" algn="l"/>
              </a:tabLst>
            </a:pPr>
            <a:endParaRPr lang="ru-RU" sz="2800" spc="5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91680" y="1664564"/>
            <a:ext cx="7332020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endParaRPr lang="ru-RU" sz="32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>
              <a:spcBef>
                <a:spcPct val="2000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3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   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35696" y="1082353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Кулак – ребро - ладонь</a:t>
            </a:r>
            <a:endParaRPr lang="ru-RU" sz="2400" b="1" i="1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lum bright="-21000" contrast="3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200" y="1806575"/>
            <a:ext cx="2595984" cy="44919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441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Глядя на эти слова произнесите вслух как можно быстрее цвета, которыми эти слова написаны. Не сами слова, а их ЦВЕТА. Трудновато, неправда ли? Объясняется просто – правое полушарие мозга пытается назвать цвет, а левое полушарие торопится произнести слово.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2" indent="0">
              <a:buNone/>
            </a:pP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ЗЕЛЁНЫЙ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ФИОЛЕТОВЫЙ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</a:p>
          <a:p>
            <a:pPr marL="800100" lvl="2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ОРАНЖЕВЫЙ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ФИОЛЕТОВЫЙ 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Людмила\Documents\папка с работы\дидактический материал\36 ФОНОВ для ПРЕЗЕНТАЦИЙ ЛОГОПЕДА\0014-008-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" y="0"/>
            <a:ext cx="902812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907704" y="3140968"/>
            <a:ext cx="67139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>
              <a:spcBef>
                <a:spcPct val="20000"/>
              </a:spcBef>
            </a:pP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</a:p>
          <a:p>
            <a:pPr marL="800100" lvl="2">
              <a:spcBef>
                <a:spcPct val="20000"/>
              </a:spcBef>
            </a:pP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ЗЕЛЁНЫЙ</a:t>
            </a:r>
          </a:p>
          <a:p>
            <a:pPr marL="800100" lvl="2">
              <a:spcBef>
                <a:spcPct val="20000"/>
              </a:spcBef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ФИОЛЕТОВЫЙ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</a:p>
          <a:p>
            <a:pPr marL="800100" lvl="2">
              <a:spcBef>
                <a:spcPct val="20000"/>
              </a:spcBef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ОРАНЖЕВЫЙ 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</a:t>
            </a:r>
          </a:p>
          <a:p>
            <a:pPr marL="800100" lvl="2">
              <a:spcBef>
                <a:spcPct val="20000"/>
              </a:spcBef>
            </a:pP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ФИОЛЕТОВЫЙ </a:t>
            </a:r>
          </a:p>
          <a:p>
            <a:pPr marL="800100" lvl="2">
              <a:spcBef>
                <a:spcPct val="20000"/>
              </a:spcBef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70114" y="476672"/>
            <a:ext cx="6858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Глядя на эти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слова,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произнесите вслух как можно быстрее цвета, которыми эти слова написаны. Не сами слова, а их ЦВЕТА. Трудновато, неправда ли? 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ru-RU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Объясняется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просто – правое полушарие мозга пытается назвать цвет, а левое полушарие торопится произнести слово.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456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Глядя на эти слова произнесите вслух как можно быстрее цвета, которыми эти слова написаны. Не сами слова, а их ЦВЕТА. Трудновато, неправда ли? Объясняется просто – правое полушарие мозга пытается назвать цвет, а левое полушарие торопится произнести слово.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2" indent="0">
              <a:buNone/>
            </a:pP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ЗЕЛЁНЫЙ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ФИОЛЕТОВЫЙ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</a:p>
          <a:p>
            <a:pPr marL="800100" lvl="2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ОРАНЖЕВЫЙ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ФИОЛЕТОВЫЙ 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Людмила\Documents\папка с работы\дидактический материал\36 ФОНОВ для ПРЕЗЕНТАЦИЙ ЛОГОПЕДА\0014-008-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19" y="1"/>
            <a:ext cx="902812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31640" y="2348880"/>
            <a:ext cx="76964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      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476673"/>
            <a:ext cx="71880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ru-RU" sz="28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1700808"/>
            <a:ext cx="6737700" cy="195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" lvl="0" algn="just">
              <a:spcBef>
                <a:spcPct val="20000"/>
              </a:spcBef>
              <a:tabLst>
                <a:tab pos="1320800" algn="l"/>
              </a:tabLst>
            </a:pPr>
            <a:endParaRPr lang="be-BY" sz="2000" spc="-15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53340" lvl="0" algn="just">
              <a:spcBef>
                <a:spcPct val="20000"/>
              </a:spcBef>
              <a:tabLst>
                <a:tab pos="1320800" algn="l"/>
              </a:tabLst>
            </a:pPr>
            <a:endParaRPr lang="ru-RU" sz="2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buFont typeface="+mj-lt"/>
              <a:buAutoNum type="arabicPeriod"/>
              <a:tabLst>
                <a:tab pos="567055" algn="l"/>
              </a:tabLst>
            </a:pPr>
            <a:endParaRPr lang="ru-RU" sz="2800" spc="5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buFont typeface="+mj-lt"/>
              <a:buAutoNum type="arabicPeriod"/>
              <a:tabLst>
                <a:tab pos="567055" algn="l"/>
              </a:tabLst>
            </a:pPr>
            <a:endParaRPr lang="ru-RU" sz="2800" spc="5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91680" y="1664564"/>
            <a:ext cx="7332020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endParaRPr lang="ru-RU" sz="32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>
              <a:spcBef>
                <a:spcPct val="2000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3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   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35696" y="1082353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ФОНАРИКИ</a:t>
            </a:r>
            <a:endParaRPr lang="ru-RU" sz="2400" b="1" i="1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599" y="1725924"/>
            <a:ext cx="3272553" cy="44873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82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Глядя на эти слова произнесите вслух как можно быстрее цвета, которыми эти слова написаны. Не сами слова, а их ЦВЕТА. Трудновато, неправда ли? Объясняется просто – правое полушарие мозга пытается назвать цвет, а левое полушарие торопится произнести слово.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2" indent="0">
              <a:buNone/>
            </a:pP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ЗЕЛЁНЫЙ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ФИОЛЕТОВЫЙ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</a:p>
          <a:p>
            <a:pPr marL="800100" lvl="2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ОРАНЖЕВЫЙ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ФИОЛЕТОВЫЙ 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Людмила\Documents\папка с работы\дидактический материал\36 ФОНОВ для ПРЕЗЕНТАЦИЙ ЛОГОПЕДА\0014-008-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19" y="1"/>
            <a:ext cx="902812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31640" y="2348880"/>
            <a:ext cx="76964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      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476673"/>
            <a:ext cx="71880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ru-RU" sz="28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1700808"/>
            <a:ext cx="6737700" cy="195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" lvl="0" algn="just">
              <a:spcBef>
                <a:spcPct val="20000"/>
              </a:spcBef>
              <a:tabLst>
                <a:tab pos="1320800" algn="l"/>
              </a:tabLst>
            </a:pPr>
            <a:endParaRPr lang="be-BY" sz="2000" spc="-15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53340" lvl="0" algn="just">
              <a:spcBef>
                <a:spcPct val="20000"/>
              </a:spcBef>
              <a:tabLst>
                <a:tab pos="1320800" algn="l"/>
              </a:tabLst>
            </a:pPr>
            <a:endParaRPr lang="ru-RU" sz="2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buFont typeface="+mj-lt"/>
              <a:buAutoNum type="arabicPeriod"/>
              <a:tabLst>
                <a:tab pos="567055" algn="l"/>
              </a:tabLst>
            </a:pPr>
            <a:endParaRPr lang="ru-RU" sz="2800" spc="5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buFont typeface="+mj-lt"/>
              <a:buAutoNum type="arabicPeriod"/>
              <a:tabLst>
                <a:tab pos="567055" algn="l"/>
              </a:tabLst>
            </a:pPr>
            <a:endParaRPr lang="ru-RU" sz="2800" spc="5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91680" y="1664564"/>
            <a:ext cx="7332020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endParaRPr lang="ru-RU" sz="32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>
              <a:spcBef>
                <a:spcPct val="2000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3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   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35696" y="1082353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КОЛЕЧКО</a:t>
            </a:r>
            <a:endParaRPr lang="ru-RU" sz="2400" b="1" i="1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4" y="2528888"/>
            <a:ext cx="4447685" cy="2556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856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Глядя на эти слова произнесите вслух как можно быстрее цвета, которыми эти слова написаны. Не сами слова, а их ЦВЕТА. Трудновато, неправда ли? Объясняется просто – правое полушарие мозга пытается назвать цвет, а левое полушарие торопится произнести слово.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2" indent="0">
              <a:buNone/>
            </a:pP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ЗЕЛЁНЫЙ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ФИОЛЕТОВЫЙ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</a:p>
          <a:p>
            <a:pPr marL="800100" lvl="2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ОРАНЖЕВЫЙ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ФИОЛЕТОВЫЙ 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Людмила\Documents\папка с работы\дидактический материал\36 ФОНОВ для ПРЕЗЕНТАЦИЙ ЛОГОПЕДА\0014-008-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19" y="1"/>
            <a:ext cx="902812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31640" y="2348880"/>
            <a:ext cx="76964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      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476673"/>
            <a:ext cx="71880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ru-RU" sz="28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1700808"/>
            <a:ext cx="6737700" cy="195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" lvl="0" algn="just">
              <a:spcBef>
                <a:spcPct val="20000"/>
              </a:spcBef>
              <a:tabLst>
                <a:tab pos="1320800" algn="l"/>
              </a:tabLst>
            </a:pPr>
            <a:endParaRPr lang="be-BY" sz="2000" spc="-15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53340" lvl="0" algn="just">
              <a:spcBef>
                <a:spcPct val="20000"/>
              </a:spcBef>
              <a:tabLst>
                <a:tab pos="1320800" algn="l"/>
              </a:tabLst>
            </a:pPr>
            <a:endParaRPr lang="ru-RU" sz="2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buFont typeface="+mj-lt"/>
              <a:buAutoNum type="arabicPeriod"/>
              <a:tabLst>
                <a:tab pos="567055" algn="l"/>
              </a:tabLst>
            </a:pPr>
            <a:endParaRPr lang="ru-RU" sz="2800" spc="5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buFont typeface="+mj-lt"/>
              <a:buAutoNum type="arabicPeriod"/>
              <a:tabLst>
                <a:tab pos="567055" algn="l"/>
              </a:tabLst>
            </a:pPr>
            <a:endParaRPr lang="ru-RU" sz="2800" spc="5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91680" y="1664564"/>
            <a:ext cx="7332020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endParaRPr lang="ru-RU" sz="32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>
              <a:spcBef>
                <a:spcPct val="2000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3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   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35696" y="1082353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КОЛЕЧКО</a:t>
            </a:r>
            <a:endParaRPr lang="ru-RU" sz="2400" b="1" i="1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838" y="2724150"/>
            <a:ext cx="4869475" cy="22170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938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Глядя на эти слова произнесите вслух как можно быстрее цвета, которыми эти слова написаны. Не сами слова, а их ЦВЕТА. Трудновато, неправда ли? Объясняется просто – правое полушарие мозга пытается назвать цвет, а левое полушарие торопится произнести слово.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2" indent="0">
              <a:buNone/>
            </a:pP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ЗЕЛЁНЫЙ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ФИОЛЕТОВЫЙ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</a:p>
          <a:p>
            <a:pPr marL="800100" lvl="2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ОРАНЖЕВЫЙ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ФИОЛЕТОВЫЙ 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Людмила\Documents\папка с работы\дидактический материал\36 ФОНОВ для ПРЕЗЕНТАЦИЙ ЛОГОПЕДА\0014-008-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20" y="1"/>
            <a:ext cx="902812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31640" y="2348880"/>
            <a:ext cx="76964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      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476673"/>
            <a:ext cx="71880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ru-RU" sz="28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1700808"/>
            <a:ext cx="6737700" cy="195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" lvl="0" algn="just">
              <a:spcBef>
                <a:spcPct val="20000"/>
              </a:spcBef>
              <a:tabLst>
                <a:tab pos="1320800" algn="l"/>
              </a:tabLst>
            </a:pPr>
            <a:endParaRPr lang="be-BY" sz="2000" spc="-15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53340" lvl="0" algn="just">
              <a:spcBef>
                <a:spcPct val="20000"/>
              </a:spcBef>
              <a:tabLst>
                <a:tab pos="1320800" algn="l"/>
              </a:tabLst>
            </a:pPr>
            <a:endParaRPr lang="ru-RU" sz="2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buFont typeface="+mj-lt"/>
              <a:buAutoNum type="arabicPeriod"/>
              <a:tabLst>
                <a:tab pos="567055" algn="l"/>
              </a:tabLst>
            </a:pPr>
            <a:endParaRPr lang="ru-RU" sz="2800" spc="5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buFont typeface="+mj-lt"/>
              <a:buAutoNum type="arabicPeriod"/>
              <a:tabLst>
                <a:tab pos="567055" algn="l"/>
              </a:tabLst>
            </a:pPr>
            <a:endParaRPr lang="ru-RU" sz="2800" spc="5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91680" y="1664564"/>
            <a:ext cx="7332020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endParaRPr lang="ru-RU" sz="32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>
              <a:spcBef>
                <a:spcPct val="2000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3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   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35696" y="1082353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Заяц – коза- вилка</a:t>
            </a:r>
            <a:endParaRPr lang="ru-RU" sz="2400" b="1" i="1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779694"/>
            <a:ext cx="3096816" cy="444171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746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Глядя на эти слова произнесите вслух как можно быстрее цвета, которыми эти слова написаны. Не сами слова, а их ЦВЕТА. Трудновато, неправда ли? Объясняется просто – правое полушарие мозга пытается назвать цвет, а левое полушарие торопится произнести слово.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2" indent="0">
              <a:buNone/>
            </a:pP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ЗЕЛЁНЫЙ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ФИОЛЕТОВЫЙ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</a:p>
          <a:p>
            <a:pPr marL="800100" lvl="2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ОРАНЖЕВЫЙ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ФИОЛЕТОВЫЙ 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Людмила\Documents\папка с работы\дидактический материал\36 ФОНОВ для ПРЕЗЕНТАЦИЙ ЛОГОПЕДА\0014-008-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20" y="1"/>
            <a:ext cx="914842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31640" y="2348880"/>
            <a:ext cx="76964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      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476673"/>
            <a:ext cx="71880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ru-RU" sz="28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1700808"/>
            <a:ext cx="6737700" cy="195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" lvl="0" algn="just">
              <a:spcBef>
                <a:spcPct val="20000"/>
              </a:spcBef>
              <a:tabLst>
                <a:tab pos="1320800" algn="l"/>
              </a:tabLst>
            </a:pPr>
            <a:endParaRPr lang="be-BY" sz="2000" spc="-15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53340" lvl="0" algn="just">
              <a:spcBef>
                <a:spcPct val="20000"/>
              </a:spcBef>
              <a:tabLst>
                <a:tab pos="1320800" algn="l"/>
              </a:tabLst>
            </a:pPr>
            <a:endParaRPr lang="ru-RU" sz="2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buFont typeface="+mj-lt"/>
              <a:buAutoNum type="arabicPeriod"/>
              <a:tabLst>
                <a:tab pos="567055" algn="l"/>
              </a:tabLst>
            </a:pPr>
            <a:endParaRPr lang="ru-RU" sz="2800" spc="5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buFont typeface="+mj-lt"/>
              <a:buAutoNum type="arabicPeriod"/>
              <a:tabLst>
                <a:tab pos="567055" algn="l"/>
              </a:tabLst>
            </a:pPr>
            <a:endParaRPr lang="ru-RU" sz="2800" spc="5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91680" y="1664564"/>
            <a:ext cx="7332020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endParaRPr lang="ru-RU" sz="32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>
              <a:spcBef>
                <a:spcPct val="2000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3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   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37202" y="830616"/>
            <a:ext cx="418499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Зеркальное рисование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493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354162"/>
          </a:xfrm>
        </p:spPr>
        <p:txBody>
          <a:bodyPr>
            <a:normAutofit/>
          </a:bodyPr>
          <a:lstStyle/>
          <a:p>
            <a:r>
              <a:rPr lang="ru-RU" sz="1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Единство работы головного мозга складывается из деятельности двух полушарий, </a:t>
            </a:r>
            <a:br>
              <a:rPr lang="ru-RU" sz="1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тесно связанных между собой системой нервных волокон (мозолистое тело).</a:t>
            </a:r>
            <a:br>
              <a:rPr lang="ru-RU" sz="1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Оно необходимо для координации  работы тела </a:t>
            </a:r>
            <a:br>
              <a:rPr lang="ru-RU" sz="1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 передачи информации из одного полушария в </a:t>
            </a:r>
            <a:r>
              <a:rPr lang="ru-RU" sz="1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другое.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628800"/>
            <a:ext cx="4173860" cy="906115"/>
          </a:xfrm>
        </p:spPr>
        <p:txBody>
          <a:bodyPr>
            <a:normAutofit fontScale="92500" lnSpcReduction="20000"/>
          </a:bodyPr>
          <a:lstStyle/>
          <a:p>
            <a:endParaRPr lang="en-US" sz="2800" b="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Левое </a:t>
            </a:r>
            <a:r>
              <a:rPr lang="ru-RU" sz="30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полушарие</a:t>
            </a:r>
            <a:endParaRPr lang="ru-RU" sz="3000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7504" y="2576661"/>
            <a:ext cx="3672408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Математическое, знаковое, речевое, логическое, аналитическое – отвечает за восприятие слуховой информации, постановку целей и построение программ.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628800"/>
            <a:ext cx="4042792" cy="834107"/>
          </a:xfrm>
        </p:spPr>
        <p:txBody>
          <a:bodyPr>
            <a:normAutofit fontScale="92500" lnSpcReduction="20000"/>
          </a:bodyPr>
          <a:lstStyle/>
          <a:p>
            <a:pPr marL="342900" indent="-342900"/>
            <a:endParaRPr lang="ru-RU" sz="2800" u="sng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Правое полушарие</a:t>
            </a:r>
            <a:endParaRPr lang="ru-RU" sz="2800" u="sng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220072" y="2485843"/>
            <a:ext cx="3826768" cy="4353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Гуманитарное, образное, творческое.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Отвечает за тело, координацию движений, пространственное зрительное и кинестетическое         восприятие.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509119"/>
            <a:ext cx="1957387" cy="210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756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Глядя на эти слова произнесите вслух как можно быстрее цвета, которыми эти слова написаны. Не сами слова, а их ЦВЕТА. Трудновато, неправда ли? Объясняется просто – правое полушарие мозга пытается назвать цвет, а левое полушарие торопится произнести слово.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2" indent="0">
              <a:buNone/>
            </a:pP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ЗЕЛЁНЫЙ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ФИОЛЕТОВЫЙ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</a:p>
          <a:p>
            <a:pPr marL="800100" lvl="2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ОРАНЖЕВЫЙ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ФИОЛЕТОВЫЙ 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Людмила\Documents\папка с работы\дидактический материал\36 ФОНОВ для ПРЕЗЕНТАЦИЙ ЛОГОПЕДА\0014-008-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" y="0"/>
            <a:ext cx="902812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763688" y="1700808"/>
            <a:ext cx="7264426" cy="4130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Для успешного обучения и развития ребенка в школе одним из основных условий является полноценное развитие в дошкольном детстве мозолистого тела.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Развивающая работа должна быть направлена от движений к мышлению, а не наоборот.</a:t>
            </a:r>
            <a:endParaRPr lang="ru-RU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72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Глядя на эти слова произнесите вслух как можно быстрее цвета, которыми эти слова написаны. Не сами слова, а их ЦВЕТА. Трудновато, неправда ли? Объясняется просто – правое полушарие мозга пытается назвать цвет, а левое полушарие торопится произнести слово.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2" indent="0">
              <a:buNone/>
            </a:pP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ЗЕЛЁНЫЙ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ФИОЛЕТОВЫЙ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</a:p>
          <a:p>
            <a:pPr marL="800100" lvl="2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ОРАНЖЕВЫЙ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ФИОЛЕТОВЫЙ 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Людмила\Documents\папка с работы\дидактический материал\36 ФОНОВ для ПРЕЗЕНТАЦИЙ ЛОГОПЕДА\0014-008-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" y="0"/>
            <a:ext cx="9144006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907704" y="2132856"/>
            <a:ext cx="6912768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</a:pPr>
            <a:r>
              <a:rPr lang="ru-RU" sz="3200" b="1" i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«Движение может заменить лекарство – но ни одно лекарство не заменит движения»</a:t>
            </a:r>
            <a:endParaRPr lang="ru-RU" sz="32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548680"/>
            <a:ext cx="556236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</a:pPr>
            <a:r>
              <a:rPr lang="ru-RU" b="1" i="1" dirty="0" smtClean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   </a:t>
            </a:r>
            <a:r>
              <a:rPr lang="ru-RU" sz="4000" b="1" i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Девиз:</a:t>
            </a:r>
            <a:endParaRPr lang="ru-RU" sz="40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62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Глядя на эти слова произнесите вслух как можно быстрее цвета, которыми эти слова написаны. Не сами слова, а их ЦВЕТА. Трудновато, неправда ли? Объясняется просто – правое полушарие мозга пытается назвать цвет, а левое полушарие торопится произнести слово.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2" indent="0">
              <a:buNone/>
            </a:pP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ЗЕЛЁНЫЙ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ФИОЛЕТОВЫЙ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</a:p>
          <a:p>
            <a:pPr marL="800100" lvl="2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ОРАНЖЕВЫЙ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ФИОЛЕТОВЫЙ 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Людмила\Documents\папка с работы\дидактический материал\36 ФОНОВ для ПРЕЗЕНТАЦИЙ ЛОГОПЕДА\0014-008-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" y="0"/>
            <a:ext cx="902812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763688" y="1700808"/>
            <a:ext cx="7264426" cy="4327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</a:rPr>
              <a:t>На двигательной активности построены все нейропсихологические коррекционно – развивающие и формирующие программы. </a:t>
            </a:r>
            <a:endParaRPr lang="ru-RU" sz="32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>
              <a:spcBef>
                <a:spcPct val="20000"/>
              </a:spcBef>
            </a:pPr>
            <a:endParaRPr lang="ru-RU" sz="32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>
              <a:spcBef>
                <a:spcPct val="20000"/>
              </a:spcBef>
            </a:pPr>
            <a:r>
              <a:rPr lang="ru-RU" sz="3200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Вот </a:t>
            </a:r>
            <a:r>
              <a:rPr lang="ru-RU" sz="3200" b="1" i="1" dirty="0">
                <a:solidFill>
                  <a:prstClr val="black"/>
                </a:solidFill>
                <a:latin typeface="Times New Roman"/>
                <a:ea typeface="Times New Roman"/>
              </a:rPr>
              <a:t>почему следует помнить, что неподвижный ребёнок не </a:t>
            </a:r>
            <a:r>
              <a:rPr lang="ru-RU" sz="3200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обучается!</a:t>
            </a:r>
            <a:endParaRPr lang="ru-RU" sz="3200" b="1" i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>
              <a:spcBef>
                <a:spcPct val="20000"/>
              </a:spcBef>
            </a:pPr>
            <a:endParaRPr lang="ru-RU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33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Глядя на эти слова произнесите вслух как можно быстрее цвета, которыми эти слова написаны. Не сами слова, а их ЦВЕТА. Трудновато, неправда ли? Объясняется просто – правое полушарие мозга пытается назвать цвет, а левое полушарие торопится произнести слово.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2" indent="0">
              <a:buNone/>
            </a:pP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ЗЕЛЁНЫЙ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ФИОЛЕТОВЫЙ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</a:p>
          <a:p>
            <a:pPr marL="800100" lvl="2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ОРАНЖЕВЫЙ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ФИОЛЕТОВЫЙ 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Людмила\Documents\папка с работы\дидактический материал\36 ФОНОВ для ПРЕЗЕНТАЦИЙ ЛОГОПЕДА\0014-008-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19" y="1"/>
            <a:ext cx="902812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63688" y="623590"/>
            <a:ext cx="72644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Нарушение работы </a:t>
            </a:r>
            <a:endParaRPr lang="ru-RU" sz="3200" b="1" i="1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r>
              <a:rPr lang="ru-RU" sz="32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 мозолистого тела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лияют на познавательную деятельность детей.</a:t>
            </a:r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2348880"/>
            <a:ext cx="7696473" cy="3859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       При нарушении связи двух полушарий (или </a:t>
            </a:r>
            <a:r>
              <a:rPr lang="ru-RU" sz="24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несформированности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), оказывается недоступна или затруднена координация движений (например: ходьба, работа двумя руками). </a:t>
            </a:r>
          </a:p>
          <a:p>
            <a:pPr marL="342900" lvl="0" indent="-342900" algn="just">
              <a:spcBef>
                <a:spcPct val="20000"/>
              </a:spcBef>
            </a:pPr>
            <a:r>
              <a:rPr lang="ru-RU" sz="24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         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Нарушаются пространственная ориентация, адекватное эмоциональное реагирование, координация работы зрительного и аудиального восприятия с работой пишущей руки. Ребенок в таком состоянии не может читать и писать, воспринимая информацию на слух или глазами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278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Глядя на эти слова произнесите вслух как можно быстрее цвета, которыми эти слова написаны. Не сами слова, а их ЦВЕТА. Трудновато, неправда ли? Объясняется просто – правое полушарие мозга пытается назвать цвет, а левое полушарие торопится произнести слово.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2" indent="0">
              <a:buNone/>
            </a:pP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ЗЕЛЁНЫЙ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ФИОЛЕТОВЫЙ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</a:p>
          <a:p>
            <a:pPr marL="800100" lvl="2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ОРАНЖЕВЫЙ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ФИОЛЕТОВЫЙ 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Людмила\Documents\папка с работы\дидактический материал\36 ФОНОВ для ПРЕЗЕНТАЦИЙ ЛОГОПЕДА\0014-008-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19" y="1"/>
            <a:ext cx="902812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31640" y="2348880"/>
            <a:ext cx="76964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      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476673"/>
            <a:ext cx="718800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Мозолистое </a:t>
            </a: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тело можно развивать при помощи </a:t>
            </a:r>
            <a:r>
              <a:rPr lang="ru-RU" sz="2800" b="1" i="1" dirty="0" err="1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кинезиологических</a:t>
            </a: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упражнений.</a:t>
            </a:r>
            <a:endParaRPr lang="ru-RU" sz="2800" b="1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47664" y="1615446"/>
            <a:ext cx="7344816" cy="5115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Кинезиология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наука о развитии головного мозга через движение. Она существует уже двести лет и используется во всем мире.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Кинезиологические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упражнение – это комплекс движений позволяющих активизировать межполушарное воздействие.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Кинезиологические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упражнения развивают мозолистое тело, повышают стрессоустойчивость, синхронизируют работу полушарий, улучшают мыслительную деятельность, способствуют улучшению память и внимания, облегчают процесс чтения и письма</a:t>
            </a:r>
            <a:r>
              <a:rPr lang="ru-RU" sz="2400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316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Глядя на эти слова произнесите вслух как можно быстрее цвета, которыми эти слова написаны. Не сами слова, а их ЦВЕТА. Трудновато, неправда ли? Объясняется просто – правое полушарие мозга пытается назвать цвет, а левое полушарие торопится произнести слово.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2" indent="0">
              <a:buNone/>
            </a:pP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ЗЕЛЁНЫЙ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ФИОЛЕТОВЫЙ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</a:p>
          <a:p>
            <a:pPr marL="800100" lvl="2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ОРАНЖЕВЫЙ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ЧЁРНЫЙ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ФИОЛЕТОВЫЙ 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Людмила\Documents\папка с работы\дидактический материал\36 ФОНОВ для ПРЕЗЕНТАЦИЙ ЛОГОПЕДА\0014-008-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19" y="1"/>
            <a:ext cx="902812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31640" y="2348880"/>
            <a:ext cx="76964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      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476673"/>
            <a:ext cx="71880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ru-RU" sz="28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1700808"/>
            <a:ext cx="67377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" lvl="0" algn="just">
              <a:spcBef>
                <a:spcPct val="20000"/>
              </a:spcBef>
              <a:tabLst>
                <a:tab pos="1320800" algn="l"/>
              </a:tabLst>
            </a:pPr>
            <a:r>
              <a:rPr lang="ru-RU" sz="3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- двигательные </a:t>
            </a:r>
          </a:p>
          <a:p>
            <a:pPr marL="53340" lvl="0" algn="just">
              <a:spcBef>
                <a:spcPct val="20000"/>
              </a:spcBef>
              <a:tabLst>
                <a:tab pos="1320800" algn="l"/>
              </a:tabLst>
            </a:pPr>
            <a:r>
              <a:rPr lang="ru-RU" sz="3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- дыхательные</a:t>
            </a:r>
          </a:p>
          <a:p>
            <a:pPr marL="53340" lvl="0" algn="just">
              <a:spcBef>
                <a:spcPct val="20000"/>
              </a:spcBef>
              <a:tabLst>
                <a:tab pos="1320800" algn="l"/>
              </a:tabLst>
            </a:pPr>
            <a:r>
              <a:rPr lang="ru-RU" sz="3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- растяжки</a:t>
            </a:r>
          </a:p>
          <a:p>
            <a:pPr marL="53340" lvl="0" algn="just">
              <a:spcBef>
                <a:spcPct val="20000"/>
              </a:spcBef>
              <a:tabLst>
                <a:tab pos="1320800" algn="l"/>
              </a:tabLst>
            </a:pPr>
            <a:r>
              <a:rPr lang="ru-RU" sz="3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- пальчиковые </a:t>
            </a: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</a:rPr>
              <a:t>игры и </a:t>
            </a:r>
            <a:r>
              <a:rPr lang="ru-RU" sz="3200" dirty="0" err="1">
                <a:solidFill>
                  <a:prstClr val="black"/>
                </a:solidFill>
                <a:latin typeface="Times New Roman"/>
                <a:ea typeface="Times New Roman"/>
              </a:rPr>
              <a:t>т.д</a:t>
            </a:r>
            <a:endParaRPr lang="be-BY" sz="2000" spc="-15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53340" lvl="0" algn="just">
              <a:spcBef>
                <a:spcPct val="20000"/>
              </a:spcBef>
              <a:tabLst>
                <a:tab pos="1320800" algn="l"/>
              </a:tabLst>
            </a:pPr>
            <a:endParaRPr lang="be-BY" sz="2000" spc="-15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53340" lvl="0" algn="just">
              <a:spcBef>
                <a:spcPct val="20000"/>
              </a:spcBef>
              <a:tabLst>
                <a:tab pos="1320800" algn="l"/>
              </a:tabLst>
            </a:pPr>
            <a:r>
              <a:rPr lang="be-BY" sz="2000" spc="-15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Продолжительность </a:t>
            </a:r>
            <a:r>
              <a:rPr lang="be-BY" sz="2000" spc="-15" dirty="0">
                <a:solidFill>
                  <a:srgbClr val="000000"/>
                </a:solidFill>
                <a:latin typeface="Times New Roman"/>
                <a:ea typeface="Times New Roman"/>
              </a:rPr>
              <a:t>занятий — 10</a:t>
            </a:r>
            <a:r>
              <a:rPr lang="ru-RU" sz="2000" spc="-15" dirty="0">
                <a:solidFill>
                  <a:srgbClr val="000000"/>
                </a:solidFill>
                <a:latin typeface="Times New Roman"/>
                <a:ea typeface="Times New Roman"/>
              </a:rPr>
              <a:t> – 15 мин.</a:t>
            </a:r>
            <a:endParaRPr lang="ru-RU" sz="20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53340" lvl="0" algn="just">
              <a:spcBef>
                <a:spcPct val="20000"/>
              </a:spcBef>
              <a:tabLst>
                <a:tab pos="1320800" algn="l"/>
              </a:tabLst>
            </a:pPr>
            <a:r>
              <a:rPr lang="be-BY" sz="2000" spc="-5" dirty="0">
                <a:solidFill>
                  <a:srgbClr val="000000"/>
                </a:solidFill>
                <a:latin typeface="Times New Roman"/>
                <a:ea typeface="Times New Roman"/>
              </a:rPr>
              <a:t>Периодичность — ежедневно. </a:t>
            </a:r>
            <a:endParaRPr lang="be-BY" sz="2000" spc="-5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53340" lvl="0" algn="just">
              <a:spcBef>
                <a:spcPct val="20000"/>
              </a:spcBef>
              <a:tabLst>
                <a:tab pos="1320800" algn="l"/>
              </a:tabLst>
            </a:pPr>
            <a:r>
              <a:rPr lang="be-BY" sz="2000" spc="1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Время </a:t>
            </a:r>
            <a:r>
              <a:rPr lang="be-BY" sz="2000" spc="10" dirty="0">
                <a:solidFill>
                  <a:srgbClr val="000000"/>
                </a:solidFill>
                <a:latin typeface="Times New Roman"/>
                <a:ea typeface="Times New Roman"/>
              </a:rPr>
              <a:t>занятий — утро</a:t>
            </a:r>
            <a:r>
              <a:rPr lang="ru-RU" sz="2000" spc="10" dirty="0">
                <a:solidFill>
                  <a:srgbClr val="000000"/>
                </a:solidFill>
                <a:latin typeface="Times New Roman"/>
                <a:ea typeface="Times New Roman"/>
              </a:rPr>
              <a:t>, день</a:t>
            </a:r>
            <a:r>
              <a:rPr lang="ru-RU" sz="2800" spc="1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sz="2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buFont typeface="+mj-lt"/>
              <a:buAutoNum type="arabicPeriod"/>
              <a:tabLst>
                <a:tab pos="567055" algn="l"/>
              </a:tabLst>
            </a:pPr>
            <a:endParaRPr lang="ru-RU" sz="2800" spc="5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buFont typeface="+mj-lt"/>
              <a:buAutoNum type="arabicPeriod"/>
              <a:tabLst>
                <a:tab pos="567055" algn="l"/>
              </a:tabLst>
            </a:pPr>
            <a:endParaRPr lang="ru-RU" sz="2800" spc="5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830616"/>
            <a:ext cx="64087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50"/>
              </a:spcBef>
            </a:pPr>
            <a:r>
              <a:rPr lang="be-BY" sz="2800" b="1" spc="-65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Виды упражнений:</a:t>
            </a:r>
            <a:endParaRPr lang="ru-RU" sz="28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8610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1262</TotalTime>
  <Words>2036</Words>
  <Application>Microsoft Office PowerPoint</Application>
  <PresentationFormat>Экран (4:3)</PresentationFormat>
  <Paragraphs>346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Муниципальное дошкольное образовательное учреждение  детский сад № 17 «Веселые гномики» с. Небуг  муниципального образования Туапсинский район</vt:lpstr>
      <vt:lpstr>Глядя на эти слова произнесите вслух как можно быстрее цвета, которыми эти слова написаны. Не сами слова, а их ЦВЕТА. Трудновато, неправда ли? Объясняется просто – правое полушарие мозга пытается назвать цвет, а левое полушарие торопится произнести слово.</vt:lpstr>
      <vt:lpstr>Единство работы головного мозга складывается из деятельности двух полушарий,  тесно связанных между собой системой нервных волокон (мозолистое тело). Оно необходимо для координации  работы тела  и  передачи информации из одного полушария в другое.</vt:lpstr>
      <vt:lpstr>Глядя на эти слова произнесите вслух как можно быстрее цвета, которыми эти слова написаны. Не сами слова, а их ЦВЕТА. Трудновато, неправда ли? Объясняется просто – правое полушарие мозга пытается назвать цвет, а левое полушарие торопится произнести слово.</vt:lpstr>
      <vt:lpstr>Глядя на эти слова произнесите вслух как можно быстрее цвета, которыми эти слова написаны. Не сами слова, а их ЦВЕТА. Трудновато, неправда ли? Объясняется просто – правое полушарие мозга пытается назвать цвет, а левое полушарие торопится произнести слово.</vt:lpstr>
      <vt:lpstr>Глядя на эти слова произнесите вслух как можно быстрее цвета, которыми эти слова написаны. Не сами слова, а их ЦВЕТА. Трудновато, неправда ли? Объясняется просто – правое полушарие мозга пытается назвать цвет, а левое полушарие торопится произнести слово.</vt:lpstr>
      <vt:lpstr>Глядя на эти слова произнесите вслух как можно быстрее цвета, которыми эти слова написаны. Не сами слова, а их ЦВЕТА. Трудновато, неправда ли? Объясняется просто – правое полушарие мозга пытается назвать цвет, а левое полушарие торопится произнести слово.</vt:lpstr>
      <vt:lpstr>Глядя на эти слова произнесите вслух как можно быстрее цвета, которыми эти слова написаны. Не сами слова, а их ЦВЕТА. Трудновато, неправда ли? Объясняется просто – правое полушарие мозга пытается назвать цвет, а левое полушарие торопится произнести слово.</vt:lpstr>
      <vt:lpstr>Глядя на эти слова произнесите вслух как можно быстрее цвета, которыми эти слова написаны. Не сами слова, а их ЦВЕТА. Трудновато, неправда ли? Объясняется просто – правое полушарие мозга пытается назвать цвет, а левое полушарие торопится произнести слово.</vt:lpstr>
      <vt:lpstr>Глядя на эти слова произнесите вслух как можно быстрее цвета, которыми эти слова написаны. Не сами слова, а их ЦВЕТА. Трудновато, неправда ли? Объясняется просто – правое полушарие мозга пытается назвать цвет, а левое полушарие торопится произнести слово.</vt:lpstr>
      <vt:lpstr>Глядя на эти слова произнесите вслух как можно быстрее цвета, которыми эти слова написаны. Не сами слова, а их ЦВЕТА. Трудновато, неправда ли? Объясняется просто – правое полушарие мозга пытается назвать цвет, а левое полушарие торопится произнести слово.</vt:lpstr>
      <vt:lpstr>Глядя на эти слова произнесите вслух как можно быстрее цвета, которыми эти слова написаны. Не сами слова, а их ЦВЕТА. Трудновато, неправда ли? Объясняется просто – правое полушарие мозга пытается назвать цвет, а левое полушарие торопится произнести слово.</vt:lpstr>
      <vt:lpstr>Глядя на эти слова произнесите вслух как можно быстрее цвета, которыми эти слова написаны. Не сами слова, а их ЦВЕТА. Трудновато, неправда ли? Объясняется просто – правое полушарие мозга пытается назвать цвет, а левое полушарие торопится произнести слово.</vt:lpstr>
      <vt:lpstr>Глядя на эти слова произнесите вслух как можно быстрее цвета, которыми эти слова написаны. Не сами слова, а их ЦВЕТА. Трудновато, неправда ли? Объясняется просто – правое полушарие мозга пытается назвать цвет, а левое полушарие торопится произнести слово.</vt:lpstr>
      <vt:lpstr>Глядя на эти слова произнесите вслух как можно быстрее цвета, которыми эти слова написаны. Не сами слова, а их ЦВЕТА. Трудновато, неправда ли? Объясняется просто – правое полушарие мозга пытается назвать цвет, а левое полушарие торопится произнести слово.</vt:lpstr>
      <vt:lpstr>Глядя на эти слова произнесите вслух как можно быстрее цвета, которыми эти слова написаны. Не сами слова, а их ЦВЕТА. Трудновато, неправда ли? Объясняется просто – правое полушарие мозга пытается назвать цвет, а левое полушарие торопится произнести слово.</vt:lpstr>
      <vt:lpstr>Глядя на эти слова произнесите вслух как можно быстрее цвета, которыми эти слова написаны. Не сами слова, а их ЦВЕТА. Трудновато, неправда ли? Объясняется просто – правое полушарие мозга пытается назвать цвет, а левое полушарие торопится произнести слово.</vt:lpstr>
      <vt:lpstr>Глядя на эти слова произнесите вслух как можно быстрее цвета, которыми эти слова написаны. Не сами слова, а их ЦВЕТА. Трудновато, неправда ли? Объясняется просто – правое полушарие мозга пытается назвать цвет, а левое полушарие торопится произнести слово.</vt:lpstr>
      <vt:lpstr>Глядя на эти слова произнесите вслух как можно быстрее цвета, которыми эти слова написаны. Не сами слова, а их ЦВЕТА. Трудновато, неправда ли? Объясняется просто – правое полушарие мозга пытается назвать цвет, а левое полушарие торопится произнести слово.</vt:lpstr>
      <vt:lpstr>Глядя на эти слова произнесите вслух как можно быстрее цвета, которыми эти слова написаны. Не сами слова, а их ЦВЕТА. Трудновато, неправда ли? Объясняется просто – правое полушарие мозга пытается назвать цвет, а левое полушарие торопится произнести слово.</vt:lpstr>
      <vt:lpstr>Глядя на эти слова произнесите вслух как можно быстрее цвета, которыми эти слова написаны. Не сами слова, а их ЦВЕТА. Трудновато, неправда ли? Объясняется просто – правое полушарие мозга пытается назвать цвет, а левое полушарие торопится произнести слово.</vt:lpstr>
      <vt:lpstr>Глядя на эти слова произнесите вслух как можно быстрее цвета, которыми эти слова написаны. Не сами слова, а их ЦВЕТА. Трудновато, неправда ли? Объясняется просто – правое полушарие мозга пытается назвать цвет, а левое полушарие торопится произнести слово.</vt:lpstr>
      <vt:lpstr>Глядя на эти слова произнесите вслух как можно быстрее цвета, которыми эти слова написаны. Не сами слова, а их ЦВЕТА. Трудновато, неправда ли? Объясняется просто – правое полушарие мозга пытается назвать цвет, а левое полушарие торопится произнести слово.</vt:lpstr>
      <vt:lpstr>Глядя на эти слова произнесите вслух как можно быстрее цвета, которыми эти слова написаны. Не сами слова, а их ЦВЕТА. Трудновато, неправда ли? Объясняется просто – правое полушарие мозга пытается назвать цвет, а левое полушарие торопится произнести слово.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Строение головного мозга</dc:title>
  <dc:creator>1</dc:creator>
  <cp:lastModifiedBy>Людмила</cp:lastModifiedBy>
  <cp:revision>33</cp:revision>
  <dcterms:created xsi:type="dcterms:W3CDTF">2012-12-20T07:45:27Z</dcterms:created>
  <dcterms:modified xsi:type="dcterms:W3CDTF">2016-11-24T10:28:55Z</dcterms:modified>
</cp:coreProperties>
</file>