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ru-RU" sz="3200" dirty="0" smtClean="0"/>
              <a:t>Профилактика и коррекция нарушений письма и чтения у детей на занятиях в условиях ФГОС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Подготовила: Федько М.А.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29190" y="5929330"/>
            <a:ext cx="3381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МБОУ «</a:t>
            </a:r>
            <a:r>
              <a:rPr lang="ru-RU" dirty="0" err="1" smtClean="0"/>
              <a:t>Верхнеусинская</a:t>
            </a:r>
            <a:r>
              <a:rPr lang="ru-RU" dirty="0" smtClean="0"/>
              <a:t> СОШ»</a:t>
            </a:r>
          </a:p>
          <a:p>
            <a:pPr algn="ctr"/>
            <a:r>
              <a:rPr lang="ru-RU" dirty="0" smtClean="0"/>
              <a:t>2016г.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7128792" cy="6525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7024637" cy="6525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404666"/>
          <a:ext cx="7272807" cy="5904657"/>
        </p:xfrm>
        <a:graphic>
          <a:graphicData uri="http://schemas.openxmlformats.org/drawingml/2006/table">
            <a:tbl>
              <a:tblPr/>
              <a:tblGrid>
                <a:gridCol w="795266"/>
                <a:gridCol w="819143"/>
                <a:gridCol w="782664"/>
                <a:gridCol w="782664"/>
                <a:gridCol w="866900"/>
                <a:gridCol w="806542"/>
                <a:gridCol w="770063"/>
                <a:gridCol w="806542"/>
                <a:gridCol w="843023"/>
              </a:tblGrid>
              <a:tr h="306255"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ОЩ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ЭФ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ЮС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019">
                <a:tc>
                  <a:txBody>
                    <a:bodyPr/>
                    <a:lstStyle/>
                    <a:p>
                      <a:pPr marL="698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ЭЧ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ЮД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019">
                <a:tc>
                  <a:txBody>
                    <a:bodyPr/>
                    <a:lstStyle/>
                    <a:p>
                      <a:pPr marL="673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ОЖ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ИШ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151"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АЩ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151"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ЁД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151"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ЫЩ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ЯД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ЕН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255">
                <a:tc>
                  <a:txBody>
                    <a:bodyPr/>
                    <a:lstStyle/>
                    <a:p>
                      <a:pPr marL="60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ЕЩ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461"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6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 Ч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7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ЮШ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ЮЩ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АШ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151"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ЁЩ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5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УФ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299"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8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 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ЕФ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019"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7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ИЧ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ЕЧ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2489"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8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АЧ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ИФ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ЯЩ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ИР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7947"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ИД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ЕШ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7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ЫЖ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357"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ИП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ЕШ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ЮФ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151"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ЁФ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ИЩ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019">
                <a:tc>
                  <a:txBody>
                    <a:bodyPr/>
                    <a:lstStyle/>
                    <a:p>
                      <a:pPr marL="304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ЯЩ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5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8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ЁЧ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АФ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УБ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357"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8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 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ЫЧ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ЫШ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151">
                <a:tc>
                  <a:txBody>
                    <a:bodyPr/>
                    <a:lstStyle/>
                    <a:p>
                      <a:pPr marL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cap="small" spc="-9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УШ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ЮЧ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ОФ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ЭШ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ЯП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7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Ч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255">
                <a:tc>
                  <a:txBody>
                    <a:bodyPr/>
                    <a:lstStyle/>
                    <a:p>
                      <a:pPr marL="60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ЭП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anols03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32656"/>
            <a:ext cx="6552728" cy="60076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7566793" cy="6309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7657469" cy="59766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3" y="332652"/>
          <a:ext cx="6912768" cy="5981599"/>
        </p:xfrm>
        <a:graphic>
          <a:graphicData uri="http://schemas.openxmlformats.org/drawingml/2006/table">
            <a:tbl>
              <a:tblPr/>
              <a:tblGrid>
                <a:gridCol w="427197"/>
                <a:gridCol w="596874"/>
                <a:gridCol w="685921"/>
                <a:gridCol w="685921"/>
                <a:gridCol w="767752"/>
                <a:gridCol w="938027"/>
                <a:gridCol w="1019858"/>
                <a:gridCol w="938027"/>
                <a:gridCol w="853191"/>
              </a:tblGrid>
              <a:tr h="277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лист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груша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пиджак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капуста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барометр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кроссворд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сигарета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пружина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мост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халат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торшер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паутина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перчатка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термометр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шлагбаум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дудочка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куры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уголь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спички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верблюд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бумажник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будильник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ожерелье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зоопарк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лук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трап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крыло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бумага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галстук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цыпленок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пудреница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мыльница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занавес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шило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пчела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клумба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носорог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клубника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картофель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вертолёт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автобус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гриб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грипп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яблоко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ботинок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обезьяна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телевизор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кокошник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кошелёк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шар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касса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кресло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аппарат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аквариум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коллектив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кастрюля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деревня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коса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масса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дерево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конница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крокодил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крыжовник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саксофон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катушка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трос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носки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тюлень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кровать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апельсин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напёрсток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байдарка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коридор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дуб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окоп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вожжи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каблук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суббота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квартира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профессор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шкатулка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молоток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лук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сноп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тонна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сверло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терраса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гусеница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проволока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карусель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таракан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банк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собака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морковь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проспект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мороженое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отвёртка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пылесос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душ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танк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ссора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молния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тетрадь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карандаш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прожектор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макароны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вешалка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ноты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сумка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ледник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чернила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черепаха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вестибюль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теплоход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ножницы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лещ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кеды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балкон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зеркало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таблетка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бульдозер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ресторан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духовка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мышь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карта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волосы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батарея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салфетка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универмаг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пирожное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потолок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плащ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поднос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крыльцо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микрофон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пластилин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чернозём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тапочки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жук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лыжи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ружьё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ущелье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занавес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ожерелье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телевизор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цыплёнок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перчатка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79" marR="284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30" y="332656"/>
          <a:ext cx="7488829" cy="6192687"/>
        </p:xfrm>
        <a:graphic>
          <a:graphicData uri="http://schemas.openxmlformats.org/drawingml/2006/table">
            <a:tbl>
              <a:tblPr/>
              <a:tblGrid>
                <a:gridCol w="818887"/>
                <a:gridCol w="843474"/>
                <a:gridCol w="805911"/>
                <a:gridCol w="805911"/>
                <a:gridCol w="892650"/>
                <a:gridCol w="830499"/>
                <a:gridCol w="792936"/>
                <a:gridCol w="830499"/>
                <a:gridCol w="868062"/>
              </a:tblGrid>
              <a:tr h="321194"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ОЩ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ЭФ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654">
                <a:tc>
                  <a:txBody>
                    <a:bodyPr/>
                    <a:lstStyle/>
                    <a:p>
                      <a:pPr marL="698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ЭЧ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ЮД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654">
                <a:tc>
                  <a:txBody>
                    <a:bodyPr/>
                    <a:lstStyle/>
                    <a:p>
                      <a:pPr marL="673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ОЖ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ИШ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499"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АЩ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499"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ЁД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ЭС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499"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ЫЩ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ЕН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УГ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194">
                <a:tc>
                  <a:txBody>
                    <a:bodyPr/>
                    <a:lstStyle/>
                    <a:p>
                      <a:pPr marL="60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ЕЩ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6583"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6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 Ч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7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ЮШ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ЮЩ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АШ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499"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ЁЩ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5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УФ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044"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8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 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ЕФ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654"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7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ИЧ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ЕЧ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733"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8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АЧ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ИФ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ЯЩ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ИР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7359"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ИД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ЕШ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7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ЫЖ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888"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ИП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ЕШ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ЮФ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499"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ЁФ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ИЩ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654">
                <a:tc>
                  <a:txBody>
                    <a:bodyPr/>
                    <a:lstStyle/>
                    <a:p>
                      <a:pPr marL="304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ЯЩ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5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4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8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ЁЧ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АФ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УБ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888"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8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 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ЫЧ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ЫШ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499">
                <a:tc>
                  <a:txBody>
                    <a:bodyPr/>
                    <a:lstStyle/>
                    <a:p>
                      <a:pPr marL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cap="small" spc="-9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УШ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ЮЧ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ОФ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ЭШ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ЯП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7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Ч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УЗ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194">
                <a:tc>
                  <a:txBody>
                    <a:bodyPr/>
                    <a:lstStyle/>
                    <a:p>
                      <a:pPr marL="60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ЭП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098" marR="10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</TotalTime>
  <Words>538</Words>
  <Application>Microsoft Office PowerPoint</Application>
  <PresentationFormat>Экран (4:3)</PresentationFormat>
  <Paragraphs>510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Профилактика и коррекция нарушений письма и чтения у детей на занятиях в условиях ФГОС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Admin</cp:lastModifiedBy>
  <cp:revision>4</cp:revision>
  <dcterms:created xsi:type="dcterms:W3CDTF">2016-04-28T17:49:47Z</dcterms:created>
  <dcterms:modified xsi:type="dcterms:W3CDTF">2016-04-29T02:21:37Z</dcterms:modified>
</cp:coreProperties>
</file>