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57" r:id="rId4"/>
    <p:sldId id="260" r:id="rId5"/>
    <p:sldId id="258" r:id="rId6"/>
    <p:sldId id="259" r:id="rId7"/>
    <p:sldId id="261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574" autoAdjust="0"/>
  </p:normalViewPr>
  <p:slideViewPr>
    <p:cSldViewPr>
      <p:cViewPr varScale="1">
        <p:scale>
          <a:sx n="51" d="100"/>
          <a:sy n="51" d="100"/>
        </p:scale>
        <p:origin x="-1243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Ludmila\Desktop\сказки о правах детей\сказки о правах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85728"/>
            <a:ext cx="8477309" cy="635798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МАДОУ  «Центр развития ребёнка -детский сад №2 г.Шебекино Белгородской области» 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85720" y="5715016"/>
            <a:ext cx="2214578" cy="92333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Подготовила: Григорьева Л.М.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воспитатель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Девочка с бабочкой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501122" cy="642942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857752" y="285729"/>
            <a:ext cx="400052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Дар любви</a:t>
            </a:r>
          </a:p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Ребенок – это дар любви. 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Храни его и с ним живи 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 единстве и созвучье тонком. 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Ты отвечаешь за ребенка.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За дар родившейся души, 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В твоих руках начавшей жить,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За свет ее и за полет, 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За счастье, что она найдет.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/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За веру, за ее мечту, 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За внутреннюю красоту, 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За взмах волшебного крыла, </a:t>
            </a:r>
            <a:b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</a:b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  <a:latin typeface="Comic Sans MS" pitchFamily="66" charset="0"/>
              </a:rPr>
              <a:t>За звездные ее дела.</a:t>
            </a:r>
          </a:p>
          <a:p>
            <a:r>
              <a:rPr lang="ru-RU" b="1" i="1" dirty="0" smtClean="0">
                <a:solidFill>
                  <a:schemeClr val="tx2">
                    <a:lumMod val="50000"/>
                  </a:schemeClr>
                </a:solidFill>
                <a:latin typeface="Comic Sans MS" pitchFamily="66" charset="0"/>
              </a:rPr>
              <a:t> </a:t>
            </a:r>
            <a:endParaRPr lang="ru-RU" b="1" dirty="0">
              <a:solidFill>
                <a:schemeClr val="tx2">
                  <a:lumMod val="50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Ludmila\Desktop\сказки о правах детей\сказки о правах 2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572560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Ludmila\Desktop\сказки о правах детей\сказки о правах 23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214290"/>
            <a:ext cx="8643966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Ludmila\Desktop\сказки о правах детей\сказки о правах 4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39215" cy="6447255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Ludmila\Desktop\сказки о правах детей\сказки о правах 5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0"/>
            <a:ext cx="8763029" cy="635798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Девочка гладит кота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214290"/>
            <a:ext cx="8429684" cy="64294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71546"/>
          </a:xfrm>
        </p:spPr>
        <p:txBody>
          <a:bodyPr/>
          <a:lstStyle/>
          <a:p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  СПАСИБО ЗА ВНИМАНИЕ!</a:t>
            </a:r>
            <a:endParaRPr lang="ru-RU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21506" name="Picture 2" descr="девочка с цветами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298" y="928670"/>
            <a:ext cx="4653924" cy="555786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</TotalTime>
  <Words>33</Words>
  <Application>Microsoft Office PowerPoint</Application>
  <PresentationFormat>Экран (4:3)</PresentationFormat>
  <Paragraphs>7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  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Ludmila</dc:creator>
  <cp:lastModifiedBy>Ludmila</cp:lastModifiedBy>
  <cp:revision>13</cp:revision>
  <dcterms:created xsi:type="dcterms:W3CDTF">2017-02-07T16:33:18Z</dcterms:created>
  <dcterms:modified xsi:type="dcterms:W3CDTF">2017-02-07T17:36:21Z</dcterms:modified>
</cp:coreProperties>
</file>