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1" r:id="rId4"/>
    <p:sldId id="267" r:id="rId5"/>
    <p:sldId id="270" r:id="rId6"/>
    <p:sldId id="298" r:id="rId7"/>
    <p:sldId id="299" r:id="rId8"/>
    <p:sldId id="291" r:id="rId9"/>
    <p:sldId id="300" r:id="rId10"/>
    <p:sldId id="302" r:id="rId11"/>
    <p:sldId id="301" r:id="rId12"/>
    <p:sldId id="292" r:id="rId13"/>
    <p:sldId id="293" r:id="rId14"/>
    <p:sldId id="294" r:id="rId15"/>
    <p:sldId id="295" r:id="rId16"/>
    <p:sldId id="296" r:id="rId17"/>
    <p:sldId id="297" r:id="rId18"/>
    <p:sldId id="266" r:id="rId19"/>
    <p:sldId id="263" r:id="rId20"/>
    <p:sldId id="272" r:id="rId21"/>
    <p:sldId id="273" r:id="rId22"/>
    <p:sldId id="268" r:id="rId23"/>
    <p:sldId id="284" r:id="rId24"/>
    <p:sldId id="283" r:id="rId25"/>
    <p:sldId id="259" r:id="rId26"/>
    <p:sldId id="276" r:id="rId27"/>
    <p:sldId id="261" r:id="rId28"/>
    <p:sldId id="262" r:id="rId29"/>
    <p:sldId id="274" r:id="rId30"/>
    <p:sldId id="285" r:id="rId31"/>
    <p:sldId id="286" r:id="rId32"/>
    <p:sldId id="275" r:id="rId33"/>
    <p:sldId id="277" r:id="rId34"/>
    <p:sldId id="278" r:id="rId35"/>
    <p:sldId id="287" r:id="rId36"/>
    <p:sldId id="288" r:id="rId37"/>
    <p:sldId id="289" r:id="rId38"/>
    <p:sldId id="290" r:id="rId39"/>
    <p:sldId id="280" r:id="rId40"/>
    <p:sldId id="28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2;&#1091;&#1079;&#1099;&#1082;&#1072;%20&#1076;&#1083;&#1103;%20&#1087;&#1088;&#1077;&#1079;&#1077;&#1085;&#1090;&#1072;&#1094;&#1080;&#1080;%20-%20&#1058;&#1088;&#1072;&#1075;&#1080;&#1095;&#1077;&#1089;&#1082;&#1072;&#1103;%20&#1084;&#1091;&#1079;&#1099;&#1082;&#1072;%20(&#1086;%20&#1074;&#1086;&#1081;&#1085;&#1077;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Дети  войны </a:t>
            </a:r>
            <a:endParaRPr lang="ru-RU" sz="8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r>
              <a:rPr lang="ru-RU" sz="4800" dirty="0" smtClean="0"/>
              <a:t>Это те дети, у которых война отняла отцов, матерей.</a:t>
            </a:r>
          </a:p>
          <a:p>
            <a:r>
              <a:rPr lang="ru-RU" sz="4800" dirty="0" smtClean="0"/>
              <a:t>Дети войны - это  и те дети, которые родились во время войны 1941-1945г.</a:t>
            </a:r>
          </a:p>
          <a:p>
            <a:endParaRPr lang="ru-RU" dirty="0"/>
          </a:p>
        </p:txBody>
      </p:sp>
      <p:pic>
        <p:nvPicPr>
          <p:cNvPr id="8" name="Музыка для презентации - Трагическая музыка (о войне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САЙТ\ТРУЖЕНИКИ ТЫЛА\DSC038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43213" y="1"/>
            <a:ext cx="4086241" cy="5168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Кадейкина</a:t>
            </a:r>
            <a:r>
              <a:rPr lang="ru-RU" sz="4000" dirty="0" smtClean="0">
                <a:solidFill>
                  <a:schemeClr val="bg1"/>
                </a:solidFill>
              </a:rPr>
              <a:t> Наталья </a:t>
            </a:r>
            <a:r>
              <a:rPr lang="ru-RU" sz="4000" dirty="0" err="1" smtClean="0">
                <a:solidFill>
                  <a:schemeClr val="bg1"/>
                </a:solidFill>
              </a:rPr>
              <a:t>Дмитриевна</a:t>
            </a:r>
            <a:r>
              <a:rPr lang="ru-RU" dirty="0" err="1" smtClean="0"/>
              <a:t>йки</a:t>
            </a:r>
            <a:endParaRPr lang="ru-RU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урoк патриoтизма\Шичк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286280" cy="50720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500702"/>
            <a:ext cx="8286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err="1" smtClean="0">
                <a:solidFill>
                  <a:schemeClr val="bg1"/>
                </a:solidFill>
                <a:ea typeface="+mj-ea"/>
                <a:cs typeface="+mj-cs"/>
              </a:rPr>
              <a:t>Шичкина</a:t>
            </a:r>
            <a:r>
              <a:rPr lang="ru-RU" sz="44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ea typeface="+mj-ea"/>
                <a:cs typeface="+mj-cs"/>
              </a:rPr>
              <a:t>Анисья</a:t>
            </a:r>
            <a:r>
              <a:rPr lang="ru-RU" sz="4400" dirty="0" smtClean="0">
                <a:solidFill>
                  <a:schemeClr val="bg1"/>
                </a:solidFill>
                <a:ea typeface="+mj-ea"/>
                <a:cs typeface="+mj-cs"/>
              </a:rPr>
              <a:t> Як</a:t>
            </a:r>
            <a:r>
              <a:rPr lang="en-US" sz="4400" dirty="0" smtClean="0">
                <a:solidFill>
                  <a:schemeClr val="bg1"/>
                </a:solidFill>
                <a:ea typeface="+mj-ea"/>
                <a:cs typeface="+mj-cs"/>
              </a:rPr>
              <a:t>o</a:t>
            </a:r>
            <a:r>
              <a:rPr lang="ru-RU" sz="4400" dirty="0" err="1" smtClean="0">
                <a:solidFill>
                  <a:schemeClr val="bg1"/>
                </a:solidFill>
                <a:ea typeface="+mj-ea"/>
                <a:cs typeface="+mj-cs"/>
              </a:rPr>
              <a:t>влевна</a:t>
            </a:r>
            <a:endParaRPr lang="ru-RU" sz="44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Труженики тыла фото\129___11\IMG_0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5286394" cy="57864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0" y="5572139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Панькина</a:t>
            </a:r>
            <a:r>
              <a:rPr lang="ru-RU" sz="4000" dirty="0" smtClean="0">
                <a:solidFill>
                  <a:schemeClr val="bg1"/>
                </a:solidFill>
              </a:rPr>
              <a:t> Ольга </a:t>
            </a:r>
            <a:r>
              <a:rPr lang="ru-RU" sz="4000" dirty="0" err="1" smtClean="0">
                <a:solidFill>
                  <a:schemeClr val="bg1"/>
                </a:solidFill>
              </a:rPr>
              <a:t>Пр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err="1" smtClean="0">
                <a:solidFill>
                  <a:schemeClr val="bg1"/>
                </a:solidFill>
              </a:rPr>
              <a:t>х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err="1" smtClean="0">
                <a:solidFill>
                  <a:schemeClr val="bg1"/>
                </a:solidFill>
              </a:rPr>
              <a:t>р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err="1" smtClean="0">
                <a:solidFill>
                  <a:schemeClr val="bg1"/>
                </a:solidFill>
              </a:rPr>
              <a:t>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Труженики тыла фото\129___11\IMG_0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5786460" cy="5500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-2" y="5545739"/>
            <a:ext cx="9144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smtClean="0">
                <a:solidFill>
                  <a:schemeClr val="bg1"/>
                </a:solidFill>
              </a:rPr>
              <a:t>в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err="1" smtClean="0">
                <a:solidFill>
                  <a:schemeClr val="bg1"/>
                </a:solidFill>
              </a:rPr>
              <a:t>ряшкина</a:t>
            </a:r>
            <a:r>
              <a:rPr lang="ru-RU" sz="4000" dirty="0" smtClean="0">
                <a:solidFill>
                  <a:schemeClr val="bg1"/>
                </a:solidFill>
              </a:rPr>
              <a:t> З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smtClean="0">
                <a:solidFill>
                  <a:schemeClr val="bg1"/>
                </a:solidFill>
              </a:rPr>
              <a:t>я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Григ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err="1" smtClean="0">
                <a:solidFill>
                  <a:schemeClr val="bg1"/>
                </a:solidFill>
              </a:rPr>
              <a:t>рьевна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Труженики тыла фото\129___11\IMG_0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5143518" cy="59293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0" y="592933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Шиндяк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err="1" smtClean="0">
                <a:solidFill>
                  <a:schemeClr val="bg1"/>
                </a:solidFill>
              </a:rPr>
              <a:t>ва</a:t>
            </a:r>
            <a:r>
              <a:rPr lang="ru-RU" sz="4000" dirty="0" smtClean="0">
                <a:solidFill>
                  <a:schemeClr val="bg1"/>
                </a:solidFill>
              </a:rPr>
              <a:t> Александра Терентьевна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Труженики тыла фото\129___11\IMG_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357832" cy="5429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3669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Марина </a:t>
            </a:r>
            <a:r>
              <a:rPr lang="ru-RU" sz="4000" dirty="0" err="1" smtClean="0">
                <a:solidFill>
                  <a:schemeClr val="bg1"/>
                </a:solidFill>
              </a:rPr>
              <a:t>Евд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smtClean="0">
                <a:solidFill>
                  <a:schemeClr val="bg1"/>
                </a:solidFill>
              </a:rPr>
              <a:t>кия Семен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err="1" smtClean="0">
                <a:solidFill>
                  <a:schemeClr val="bg1"/>
                </a:solidFill>
              </a:rPr>
              <a:t>вна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Труженики тыла фото\129___11\IMG_0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429270" cy="56197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643578"/>
            <a:ext cx="88582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000" dirty="0" smtClean="0">
                <a:solidFill>
                  <a:schemeClr val="bg1"/>
                </a:solidFill>
              </a:rPr>
              <a:t>Марин  Ник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smtClean="0">
                <a:solidFill>
                  <a:schemeClr val="bg1"/>
                </a:solidFill>
              </a:rPr>
              <a:t>лай  Ильич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Труженики тыла фото\129___11\IMG_0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572146" cy="58102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86453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000" dirty="0" smtClean="0">
                <a:solidFill>
                  <a:schemeClr val="bg1"/>
                </a:solidFill>
              </a:rPr>
              <a:t>Марина Акулина </a:t>
            </a:r>
            <a:r>
              <a:rPr lang="ru-RU" sz="4000" dirty="0" smtClean="0">
                <a:solidFill>
                  <a:schemeClr val="bg1"/>
                </a:solidFill>
              </a:rPr>
              <a:t>Як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err="1" smtClean="0">
                <a:solidFill>
                  <a:schemeClr val="bg1"/>
                </a:solidFill>
              </a:rPr>
              <a:t>влевна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Autofit/>
          </a:bodyPr>
          <a:lstStyle/>
          <a:p>
            <a:r>
              <a:rPr lang="ru-RU" sz="9500" dirty="0" smtClean="0">
                <a:solidFill>
                  <a:srgbClr val="C00000"/>
                </a:solidFill>
                <a:latin typeface="Monotype Corsiva" pitchFamily="66" charset="0"/>
              </a:rPr>
              <a:t>Дети и  война</a:t>
            </a:r>
            <a:endParaRPr lang="ru-RU" sz="95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xxxx\Рабочий стол\фото войны\9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Но война не стерлась с людской памяти, и забыть те дни нельзя. Потому что история-это судьба каждого, кто вынес на себе 4 года смертельных боев, четыре года ожидания и надежды, кто проявил поразительное, беспримерное мужество.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50112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первые дни войны по приказу Народного комиссариата просвещения Мордовии  в селе </a:t>
            </a:r>
            <a:r>
              <a:rPr lang="ru-RU" sz="3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Адашево</a:t>
            </a:r>
            <a:r>
              <a:rPr lang="ru-RU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был организован детский дом на 100-200мест для детей-сирот из западных регионов, оккупированных врагом.      С июля 1944 года директором детского дома стала работать энергичная и предприимчивая Ревека Марковна Гинзбург.</a:t>
            </a:r>
          </a:p>
          <a:p>
            <a:pPr algn="just"/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3600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мама\фот\фото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05" y="571480"/>
            <a:ext cx="8569075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143512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ллектив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учителей и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воспитателей,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работавших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войны.</a:t>
            </a: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Рано повзрослевшие дети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Ах, война, что ты сделала, подлая:</a:t>
            </a:r>
          </a:p>
          <a:p>
            <a:r>
              <a:rPr lang="ru-RU" dirty="0" smtClean="0"/>
              <a:t>Стали тихими наши дворы,</a:t>
            </a:r>
          </a:p>
          <a:p>
            <a:r>
              <a:rPr lang="ru-RU" dirty="0" smtClean="0"/>
              <a:t>Наши мальчики головы подняли ,</a:t>
            </a:r>
          </a:p>
          <a:p>
            <a:r>
              <a:rPr lang="ru-RU" dirty="0" smtClean="0"/>
              <a:t>Повзрослели они до поры,</a:t>
            </a:r>
          </a:p>
          <a:p>
            <a:r>
              <a:rPr lang="ru-RU" dirty="0" smtClean="0"/>
              <a:t>На пороге едва помаячили</a:t>
            </a:r>
          </a:p>
          <a:p>
            <a:r>
              <a:rPr lang="ru-RU" dirty="0" smtClean="0"/>
              <a:t>И ушли - за солдатом солдат…</a:t>
            </a:r>
          </a:p>
          <a:p>
            <a:r>
              <a:rPr lang="ru-RU" dirty="0" smtClean="0"/>
              <a:t>До свидания, мальчики!</a:t>
            </a:r>
          </a:p>
          <a:p>
            <a:r>
              <a:rPr lang="ru-RU" dirty="0" smtClean="0"/>
              <a:t>Мальчики,</a:t>
            </a:r>
          </a:p>
          <a:p>
            <a:r>
              <a:rPr lang="ru-RU" dirty="0" smtClean="0"/>
              <a:t>Постарайтесь вернуться назад!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xxxx\Рабочий стол\image.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1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Адашевский</a:t>
            </a:r>
            <a:r>
              <a:rPr lang="ru-RU" sz="4000" dirty="0" smtClean="0"/>
              <a:t> детский дом  был расформирован в 1956 году, дети переведены в </a:t>
            </a:r>
            <a:r>
              <a:rPr lang="ru-RU" sz="4000" dirty="0" err="1" smtClean="0"/>
              <a:t>Инсарскую</a:t>
            </a:r>
            <a:r>
              <a:rPr lang="ru-RU" sz="4000" dirty="0" smtClean="0"/>
              <a:t> школу-интернат и </a:t>
            </a:r>
            <a:r>
              <a:rPr lang="ru-RU" sz="4000" dirty="0" err="1" smtClean="0"/>
              <a:t>Засечно-Слободской</a:t>
            </a:r>
            <a:r>
              <a:rPr lang="ru-RU" sz="4000" dirty="0" smtClean="0"/>
              <a:t> детдом. Последним директором детского дома была Мария Васильевна Малявина.</a:t>
            </a:r>
            <a:endParaRPr lang="ru-RU" sz="4000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мама\фот\фото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858180" cy="4714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Мн</a:t>
            </a:r>
            <a:r>
              <a:rPr lang="en-US" sz="2800" dirty="0" smtClean="0"/>
              <a:t>o</a:t>
            </a:r>
            <a:r>
              <a:rPr lang="ru-RU" sz="2800" dirty="0" err="1" smtClean="0"/>
              <a:t>гие</a:t>
            </a:r>
            <a:r>
              <a:rPr lang="ru-RU" sz="2800" dirty="0" smtClean="0"/>
              <a:t> из учителей и воспитателей детдома перешли работать в </a:t>
            </a:r>
            <a:r>
              <a:rPr lang="ru-RU" sz="2800" dirty="0" err="1" smtClean="0"/>
              <a:t>Адашевскую</a:t>
            </a:r>
            <a:r>
              <a:rPr lang="ru-RU" sz="2800" dirty="0" smtClean="0"/>
              <a:t> среднюю школу.</a:t>
            </a:r>
            <a:endParaRPr lang="ru-RU" sz="2800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Мы хотим мира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xxxx\Рабочий стол\schastlivie 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xxxx\Рабочий стол\ya_120107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ма\17399_DSC0697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4290"/>
            <a:ext cx="8096280" cy="60722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ма\27823_Foto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481"/>
            <a:ext cx="7953404" cy="51482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3-tub-ru.yandex.net/i?id=807c8d1878bac50b6320c8a0a4942504&amp;n=33&amp;h=225&amp;w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28"/>
            <a:ext cx="7358114" cy="55007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етский сад\IMG_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82182"/>
            <a:ext cx="8072494" cy="525069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xxxx\Рабочий стол\P9010612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17218"/>
          <a:stretch>
            <a:fillRect/>
          </a:stretch>
        </p:blipFill>
        <p:spPr bwMode="auto">
          <a:xfrm>
            <a:off x="0" y="1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xxxx\Рабочий стол\фото войны\deti-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714356"/>
            <a:ext cx="8001056" cy="49320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Все жители нашей страны, не жалея себя и сил, делали все, чтобы выиграть и выжить в той страшной войне.               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те страшные горестные годы Великой отечественной войны дети быстро взрослели. В тяжкое для страны время они в свои 10-14 лет уже сознавали причастность своей судьбы к судьбе Отечества, сознавали себя частицей своего народа.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3"/>
            <a:ext cx="78581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войны  нашего села  старались ни в чем не уступать взрослым.</a:t>
            </a:r>
            <a:r>
              <a:rPr lang="ru-RU" sz="4400" b="1" dirty="0" smtClean="0"/>
              <a:t> </a:t>
            </a:r>
          </a:p>
          <a:p>
            <a:r>
              <a:rPr lang="ru-RU" sz="4400" b="1" dirty="0" smtClean="0"/>
              <a:t> Каждый ребенок старался сделать все, что в его силах, чтобы помочь своей стране, своему народу</a:t>
            </a:r>
            <a:r>
              <a:rPr lang="ru-RU" sz="3200" dirty="0" smtClean="0"/>
              <a:t>.</a:t>
            </a:r>
            <a:endParaRPr lang="ru-RU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Труженики тыла фото\129___11\IMG_0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6429402" cy="5596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357158" y="2485216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err="1" smtClean="0">
                <a:solidFill>
                  <a:schemeClr val="bg1"/>
                </a:solidFill>
              </a:rPr>
              <a:t>Рузмайкина</a:t>
            </a:r>
            <a:r>
              <a:rPr lang="ru-RU" sz="4000" dirty="0" smtClean="0">
                <a:solidFill>
                  <a:schemeClr val="bg1"/>
                </a:solidFill>
              </a:rPr>
              <a:t>   Наталья  Семен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err="1" smtClean="0">
                <a:solidFill>
                  <a:schemeClr val="bg1"/>
                </a:solidFill>
              </a:rPr>
              <a:t>вна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23\Desktop\САЙТ\ТРУЖЕНИКИ ТЫЛА\DSC03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2" y="0"/>
            <a:ext cx="494508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123\Desktop\САЙТ\ТРУЖЕНИКИ ТЫЛА\DSC03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485778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5721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Курынова</a:t>
            </a:r>
            <a:r>
              <a:rPr lang="ru-RU" sz="4000" dirty="0" smtClean="0">
                <a:solidFill>
                  <a:schemeClr val="bg1"/>
                </a:solidFill>
              </a:rPr>
              <a:t> Мария </a:t>
            </a:r>
            <a:r>
              <a:rPr lang="ru-RU" sz="4000" dirty="0" smtClean="0">
                <a:solidFill>
                  <a:schemeClr val="bg1"/>
                </a:solidFill>
              </a:rPr>
              <a:t>Як</a:t>
            </a:r>
            <a:r>
              <a:rPr lang="en-US" sz="4000" dirty="0" smtClean="0">
                <a:solidFill>
                  <a:schemeClr val="bg1"/>
                </a:solidFill>
              </a:rPr>
              <a:t>o</a:t>
            </a:r>
            <a:r>
              <a:rPr lang="ru-RU" sz="4000" dirty="0" err="1" smtClean="0">
                <a:solidFill>
                  <a:schemeClr val="bg1"/>
                </a:solidFill>
              </a:rPr>
              <a:t>влевна</a:t>
            </a:r>
            <a:endParaRPr lang="ru-RU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312</Words>
  <PresentationFormat>Экран (4:3)</PresentationFormat>
  <Paragraphs>44</Paragraphs>
  <Slides>40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Дети  войны </vt:lpstr>
      <vt:lpstr>Дети и  война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Но война не стерлась с людской памяти, и забыть те дни нельзя. Потому что история-это судьба каждого, кто вынес на себе 4 года смертельных боев, четыре года ожидания и надежды, кто проявил поразительное, беспримерное мужество.</vt:lpstr>
      <vt:lpstr>Слайд 23</vt:lpstr>
      <vt:lpstr>Слайд 24</vt:lpstr>
      <vt:lpstr>Рано повзрослевшие дети</vt:lpstr>
      <vt:lpstr>Слайд 26</vt:lpstr>
      <vt:lpstr>Слайд 27</vt:lpstr>
      <vt:lpstr>Слайд 28</vt:lpstr>
      <vt:lpstr>Слайд 29</vt:lpstr>
      <vt:lpstr>Слайд 30</vt:lpstr>
      <vt:lpstr>Слайд 31</vt:lpstr>
      <vt:lpstr>Мы хотим мира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156</cp:revision>
  <dcterms:modified xsi:type="dcterms:W3CDTF">2016-11-24T17:05:04Z</dcterms:modified>
</cp:coreProperties>
</file>