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62" r:id="rId6"/>
    <p:sldId id="267" r:id="rId7"/>
    <p:sldId id="266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3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3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2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7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7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3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7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7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0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7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8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264696"/>
          </a:xfrm>
        </p:spPr>
      </p:pic>
      <p:sp>
        <p:nvSpPr>
          <p:cNvPr id="5" name="TextBox 4"/>
          <p:cNvSpPr txBox="1"/>
          <p:nvPr/>
        </p:nvSpPr>
        <p:spPr>
          <a:xfrm>
            <a:off x="1475654" y="2924944"/>
            <a:ext cx="58627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«СОВРЕМЕННАЯ ТЕХНОЛОГИЯ ЭФФЕКТИВНОЙ СОЦИАЛИЗАЦИИ РЕБЕНКА –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КЛУБНЫЙ ЧАС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291235"/>
            <a:ext cx="3012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МАОУ СОШ №2</a:t>
            </a:r>
          </a:p>
          <a:p>
            <a:r>
              <a:rPr lang="ru-RU" dirty="0" smtClean="0"/>
              <a:t> структурное подразделение</a:t>
            </a:r>
          </a:p>
          <a:p>
            <a:r>
              <a:rPr lang="ru-RU" dirty="0"/>
              <a:t>д</a:t>
            </a:r>
            <a:r>
              <a:rPr lang="ru-RU" dirty="0" smtClean="0"/>
              <a:t>етский сад №3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465313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первой квалификационной категории</a:t>
            </a:r>
          </a:p>
          <a:p>
            <a:r>
              <a:rPr lang="ru-RU" dirty="0" smtClean="0"/>
              <a:t>Барышникова Л.В.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967" y="6142893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 smtClean="0"/>
              <a:t> Серышево</a:t>
            </a:r>
          </a:p>
          <a:p>
            <a:r>
              <a:rPr lang="ru-RU" dirty="0" smtClean="0"/>
              <a:t>        2016г.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3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" y="-549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9875" y="272108"/>
            <a:ext cx="361105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 КАЖДОГО РЕБЕНКА: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326781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  </a:t>
            </a:r>
            <a:r>
              <a:rPr lang="ru-RU" sz="2800" b="1" dirty="0" err="1" smtClean="0"/>
              <a:t>Бейдж</a:t>
            </a:r>
            <a:r>
              <a:rPr lang="ru-RU" sz="2800" b="1" dirty="0" smtClean="0"/>
              <a:t> с именем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800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/>
              <a:t>   3 фишки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800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/>
              <a:t>   Схема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9215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7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9042485" cy="6793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13284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ФГОС ДО предоставил возможность поиску, открытию инноваций в дошкольном образовательном учреждении, внедрению современных педагогических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183548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1" cy="6264696"/>
          </a:xfrm>
        </p:spPr>
      </p:pic>
      <p:sp>
        <p:nvSpPr>
          <p:cNvPr id="7" name="TextBox 6"/>
          <p:cNvSpPr txBox="1"/>
          <p:nvPr/>
        </p:nvSpPr>
        <p:spPr>
          <a:xfrm>
            <a:off x="1547664" y="1988840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СОЦИАЛИЗАЦИЯ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– это процесс вхождения в социальную среду и усвоение индивидом социального опыта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5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" y="91403"/>
            <a:ext cx="8784976" cy="66967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5" y="533724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Причины несформированной  социализации детей  в ДОУ: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531473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Предпочтение когнитивному развитию дошкольника в ущерб социально-личностному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552785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Отсутствие  у педагогов времени, необходимых знаний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827931" y="1401748"/>
            <a:ext cx="432048" cy="782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724128" y="1381418"/>
            <a:ext cx="360040" cy="782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2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9532" y="2924944"/>
            <a:ext cx="71287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КЛУБНЫЙ ЧАС </a:t>
            </a:r>
            <a:r>
              <a:rPr lang="ru-RU" sz="2800" b="1" dirty="0" smtClean="0">
                <a:solidFill>
                  <a:srgbClr val="0070C0"/>
                </a:solidFill>
              </a:rPr>
              <a:t>– современная педагогическая технология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ст. научного сотрудника ИС РАН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Гришаевой Н.П. и педагога-психолога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ГБОУ №2620 Струковой Л.М.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0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260" y="260648"/>
            <a:ext cx="561775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ОСНОВНАЯ ЦЕЛЬ КЛУБНОГО ЧАСА: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34076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РАЗВИТИЕ СВОБОДНОЙ САМОСТОЯТЕЛЬНОЙ ДЕТСКОЙ </a:t>
            </a:r>
            <a:br>
              <a:rPr lang="ru-RU" sz="2400" b="1" dirty="0" smtClean="0"/>
            </a:br>
            <a:r>
              <a:rPr lang="ru-RU" sz="2400" b="1" dirty="0" smtClean="0"/>
              <a:t>ДЕЯТЕЛЬНОСТИ ЧЕРЕЗ ФОРМИРОВАНИЕ АКТИВНОГО</a:t>
            </a:r>
            <a:br>
              <a:rPr lang="ru-RU" sz="2400" b="1" dirty="0" smtClean="0"/>
            </a:br>
            <a:r>
              <a:rPr lang="ru-RU" sz="2400" b="1" dirty="0" smtClean="0"/>
              <a:t>ПОЗНАВАТЕЛЬНОГО ИНТЕРЕСА ДЕТЕЙ К ОКРУЖАЮЩЕМУ МИРУ И ТВОРЧЕСТВА.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2507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" y="116632"/>
            <a:ext cx="3649635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ОСНОВНЫЕ ЗАДАЧИ ТЕХНОЛОГИИ: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33684"/>
            <a:ext cx="49685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Воспитание у детей самостоятельности и ответственности за свои поступки.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Обучение ориентировки в пространстве.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Воспитание дружеских отношений между детьми различного возраста.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Способствовать проявлению инициативы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Развитие умения планировать свои действия и оценивать их результаты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Обучение детей приемам решения спорных вопросов и улаживания конфликтов.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Поощрение попыток ребенка осознанно делиться с родителями и другими детьми разнообразными впечатлениями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Приобретение собственного жизненного опыта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1363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879" y="288706"/>
            <a:ext cx="757624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ВОСПИТАТЕЛИ И СПЕЦИАЛИСТЫ ОПРЕДЕЛЯЮТ: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9" y="1196752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ТЕМАТИКУ  (типы:  свободный, тематический, </a:t>
            </a:r>
            <a:r>
              <a:rPr lang="ru-RU" sz="2400" b="1" dirty="0" err="1" smtClean="0">
                <a:solidFill>
                  <a:srgbClr val="C00000"/>
                </a:solidFill>
              </a:rPr>
              <a:t>деятельностный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ПЕРИОДИЧНОСТЬ И ДЛИТЕЛЬНОСТЬ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ПРАВИЛА ПОВЕДЕНИЯ ДЕТЕЙ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ОРГАНИЗАЦИОННЫЕ МОМЕНТЫ ПРОВЕДЕНИЯ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8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13176"/>
            <a:ext cx="4248472" cy="1656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8482" y="353779"/>
            <a:ext cx="490377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 ВЫГЛЯДИТ НА ПРАКТИКЕ: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7056784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   Пятница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    Утром в группе рассказывается о клубном часе и повторяют правила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    15.30 – 16.30 работа в клубах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    16.30 – обсуждение в группах, дети делятся впечатлениями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1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257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Пользователь</cp:lastModifiedBy>
  <cp:revision>12</cp:revision>
  <dcterms:created xsi:type="dcterms:W3CDTF">2016-11-05T11:44:46Z</dcterms:created>
  <dcterms:modified xsi:type="dcterms:W3CDTF">2016-11-16T08:34:57Z</dcterms:modified>
</cp:coreProperties>
</file>