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78010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ЖИВОТНЫЙ МИР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14732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Дидактическая игра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84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животные\getImag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57" y="260648"/>
            <a:ext cx="4101212" cy="266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животные\getImage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ownloads\животные\getImage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590" y="3268596"/>
            <a:ext cx="3953952" cy="305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4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4882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37315 L -0.00798 0.623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51520" y="2780928"/>
            <a:ext cx="4104456" cy="21602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Про полеты позабыл,</a:t>
            </a:r>
          </a:p>
          <a:p>
            <a:r>
              <a:rPr lang="ru-RU" sz="2400" b="1" dirty="0" smtClean="0"/>
              <a:t>Крылья в ласты превратил.</a:t>
            </a:r>
          </a:p>
          <a:p>
            <a:r>
              <a:rPr lang="ru-RU" sz="2400" b="1" dirty="0" smtClean="0"/>
              <a:t>Рыбку ловит среди льдин,</a:t>
            </a:r>
          </a:p>
          <a:p>
            <a:r>
              <a:rPr lang="ru-RU" sz="2400" b="1" dirty="0" smtClean="0"/>
              <a:t>А зовут его ……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340768"/>
            <a:ext cx="3352800" cy="1252728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ПИНГВИН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700808"/>
            <a:ext cx="4824535" cy="4104456"/>
          </a:xfrm>
        </p:spPr>
      </p:pic>
    </p:spTree>
    <p:extLst>
      <p:ext uri="{BB962C8B-B14F-4D97-AF65-F5344CB8AC3E}">
        <p14:creationId xmlns:p14="http://schemas.microsoft.com/office/powerpoint/2010/main" val="300252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611560" y="2708920"/>
            <a:ext cx="3352800" cy="190500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Австралийский мишка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 круглыми ушами.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Листья эвкалипта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Может есть часами</a:t>
            </a:r>
            <a:r>
              <a:rPr lang="ru-RU" sz="24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412776"/>
            <a:ext cx="3352800" cy="12527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КОАЛА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269331"/>
            <a:ext cx="4560689" cy="3420516"/>
          </a:xfrm>
        </p:spPr>
      </p:pic>
    </p:spTree>
    <p:extLst>
      <p:ext uri="{BB962C8B-B14F-4D97-AF65-F5344CB8AC3E}">
        <p14:creationId xmlns:p14="http://schemas.microsoft.com/office/powerpoint/2010/main" val="29670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165051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МОЛОДЦЫ!!!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56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38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ЖИВОТНЫЙ МИР </vt:lpstr>
      <vt:lpstr>Презентация PowerPoint</vt:lpstr>
      <vt:lpstr>ПИНГВИН</vt:lpstr>
      <vt:lpstr>КОАЛА</vt:lpstr>
      <vt:lpstr>МОЛОДЦЫ!!!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ЖИВОТНЫЙ МИР</dc:title>
  <dc:creator>1</dc:creator>
  <cp:lastModifiedBy>1</cp:lastModifiedBy>
  <cp:revision>6</cp:revision>
  <dcterms:created xsi:type="dcterms:W3CDTF">2014-03-18T06:06:31Z</dcterms:created>
  <dcterms:modified xsi:type="dcterms:W3CDTF">2014-03-18T06:54:07Z</dcterms:modified>
</cp:coreProperties>
</file>