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4660"/>
  </p:normalViewPr>
  <p:slideViewPr>
    <p:cSldViewPr>
      <p:cViewPr varScale="1">
        <p:scale>
          <a:sx n="69" d="100"/>
          <a:sy n="69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332656"/>
            <a:ext cx="7725507" cy="258532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Метод разложения на множители</a:t>
            </a:r>
            <a:endParaRPr lang="ru-RU" sz="5400" i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ru-RU" sz="5400" b="1" cap="none" spc="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Рисунок 5" descr="3401-2007-5-4-17-15-mathematics_resized"/>
          <p:cNvPicPr/>
          <p:nvPr/>
        </p:nvPicPr>
        <p:blipFill>
          <a:blip r:embed="rId2" cstate="email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348880"/>
            <a:ext cx="554461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</a:rPr>
              <a:t> Теория 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  <p:sp>
        <p:nvSpPr>
          <p:cNvPr id="2050" name="Text Box 2"/>
          <p:cNvSpPr txBox="1">
            <a:spLocks noChangeArrowheads="1" noChangeShapeType="1"/>
          </p:cNvSpPr>
          <p:nvPr/>
        </p:nvSpPr>
        <p:spPr bwMode="auto">
          <a:xfrm>
            <a:off x="2195736" y="1196752"/>
            <a:ext cx="6336704" cy="41718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900"/>
              </a:spcAf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Уравнение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f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)·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g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lang="ru-RU" sz="30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) ·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h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)=0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можно записать совокупностью уравнений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f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)=0, 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g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)=0, 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h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)=0.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Выбираем те корни, которые принадлежат области определения исходного уравнения.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6363b9e1jw1e4pclch4v9j215o19ldjr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484784"/>
            <a:ext cx="187220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2175_0_2011021617_tmb1 (1)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7616" y="5517232"/>
            <a:ext cx="3276872" cy="1047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91569905.gif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1196752"/>
            <a:ext cx="1584176" cy="27363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</a:rPr>
              <a:t>Решение примера 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074" name="Text Box 2"/>
          <p:cNvSpPr txBox="1">
            <a:spLocks noChangeArrowheads="1" noChangeShapeType="1"/>
          </p:cNvSpPr>
          <p:nvPr/>
        </p:nvSpPr>
        <p:spPr bwMode="auto">
          <a:xfrm>
            <a:off x="1835696" y="875593"/>
            <a:ext cx="6624736" cy="598240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        -3)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(х-8)=0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-3=0;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(х-8)=0    ОДЗ: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=3        х-8=1    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х+2 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&gt;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Х+2=9          х=9       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х-8 &gt;0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Х=7                                    </a:t>
            </a:r>
            <a:r>
              <a:rPr lang="en-US" sz="3600" b="1" dirty="0" smtClean="0">
                <a:latin typeface="Calibri" pitchFamily="34" charset="0"/>
                <a:cs typeface="Arial" pitchFamily="34" charset="0"/>
              </a:rPr>
              <a:t>x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≥-2</a:t>
            </a:r>
          </a:p>
          <a:p>
            <a:pPr lvl="0" fontAlgn="base">
              <a:spcBef>
                <a:spcPct val="0"/>
              </a:spcBef>
              <a:spcAft>
                <a:spcPts val="900"/>
              </a:spcAft>
            </a:pPr>
            <a:r>
              <a:rPr lang="en-US" sz="3600" b="1" i="1" dirty="0" smtClean="0">
                <a:latin typeface="Calibri" pitchFamily="34" charset="0"/>
                <a:cs typeface="Arial" pitchFamily="34" charset="0"/>
              </a:rPr>
              <a:t>                                           x&gt;8</a:t>
            </a:r>
            <a:endParaRPr kumimoji="0" lang="en-US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                        x&gt;8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 учетом ОДЗ:  х=9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Ответ: </a:t>
            </a:r>
            <a:r>
              <a:rPr lang="ru-RU" sz="3600" b="1" dirty="0" smtClean="0">
                <a:latin typeface="Calibri" pitchFamily="34" charset="0"/>
                <a:cs typeface="Arial" pitchFamily="34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=9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C:\Users\Любава\Desktop\Безымянный.png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6667"/>
          <a:stretch>
            <a:fillRect/>
          </a:stretch>
        </p:blipFill>
        <p:spPr bwMode="auto">
          <a:xfrm>
            <a:off x="1979712" y="908720"/>
            <a:ext cx="7920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Любава\Desktop\Безымянный.png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6667"/>
          <a:stretch>
            <a:fillRect/>
          </a:stretch>
        </p:blipFill>
        <p:spPr bwMode="auto">
          <a:xfrm>
            <a:off x="1907704" y="1556792"/>
            <a:ext cx="7920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Любава\Desktop\Безымянный.png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6667"/>
          <a:stretch>
            <a:fillRect/>
          </a:stretch>
        </p:blipFill>
        <p:spPr bwMode="auto">
          <a:xfrm>
            <a:off x="2051720" y="2276872"/>
            <a:ext cx="7920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Левая фигурная скобка 9"/>
          <p:cNvSpPr/>
          <p:nvPr/>
        </p:nvSpPr>
        <p:spPr>
          <a:xfrm>
            <a:off x="6084168" y="2420888"/>
            <a:ext cx="216024" cy="100811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proffesor1.jpg"/>
          <p:cNvPicPr/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87816" y="4221088"/>
            <a:ext cx="1656184" cy="2405842"/>
          </a:xfrm>
          <a:prstGeom prst="rect">
            <a:avLst/>
          </a:prstGeom>
        </p:spPr>
      </p:pic>
      <p:sp>
        <p:nvSpPr>
          <p:cNvPr id="13" name="Левая фигурная скобка 12"/>
          <p:cNvSpPr/>
          <p:nvPr/>
        </p:nvSpPr>
        <p:spPr>
          <a:xfrm>
            <a:off x="6084168" y="3645024"/>
            <a:ext cx="216024" cy="10801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103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 Теория </vt:lpstr>
      <vt:lpstr>Решение примера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</cp:revision>
  <dcterms:modified xsi:type="dcterms:W3CDTF">2016-04-08T18:55:13Z</dcterms:modified>
</cp:coreProperties>
</file>