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9" r:id="rId4"/>
    <p:sldId id="258" r:id="rId5"/>
    <p:sldId id="262" r:id="rId6"/>
    <p:sldId id="266" r:id="rId7"/>
    <p:sldId id="268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1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9" autoAdjust="0"/>
    <p:restoredTop sz="94660"/>
  </p:normalViewPr>
  <p:slideViewPr>
    <p:cSldViewPr>
      <p:cViewPr>
        <p:scale>
          <a:sx n="76" d="100"/>
          <a:sy n="76" d="100"/>
        </p:scale>
        <p:origin x="-1230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CC71-01D5-40FE-BDD4-6C48B3E2AAE4}" type="datetimeFigureOut">
              <a:rPr lang="ru-RU" smtClean="0"/>
              <a:t>07.07.2014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94B2-453C-438A-8900-7F50EB75A6E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CC71-01D5-40FE-BDD4-6C48B3E2AAE4}" type="datetimeFigureOut">
              <a:rPr lang="ru-RU" smtClean="0"/>
              <a:t>07.07.2014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94B2-453C-438A-8900-7F50EB75A6E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CC71-01D5-40FE-BDD4-6C48B3E2AAE4}" type="datetimeFigureOut">
              <a:rPr lang="ru-RU" smtClean="0"/>
              <a:t>07.07.2014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94B2-453C-438A-8900-7F50EB75A6E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CC71-01D5-40FE-BDD4-6C48B3E2AAE4}" type="datetimeFigureOut">
              <a:rPr lang="ru-RU" smtClean="0"/>
              <a:t>07.07.2014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94B2-453C-438A-8900-7F50EB75A6E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CC71-01D5-40FE-BDD4-6C48B3E2AAE4}" type="datetimeFigureOut">
              <a:rPr lang="ru-RU" smtClean="0"/>
              <a:t>07.07.2014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94B2-453C-438A-8900-7F50EB75A6E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CC71-01D5-40FE-BDD4-6C48B3E2AAE4}" type="datetimeFigureOut">
              <a:rPr lang="ru-RU" smtClean="0"/>
              <a:t>07.07.2014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94B2-453C-438A-8900-7F50EB75A6E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CC71-01D5-40FE-BDD4-6C48B3E2AAE4}" type="datetimeFigureOut">
              <a:rPr lang="ru-RU" smtClean="0"/>
              <a:t>07.07.2014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94B2-453C-438A-8900-7F50EB75A6E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CC71-01D5-40FE-BDD4-6C48B3E2AAE4}" type="datetimeFigureOut">
              <a:rPr lang="ru-RU" smtClean="0"/>
              <a:t>07.07.2014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94B2-453C-438A-8900-7F50EB75A6E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CC71-01D5-40FE-BDD4-6C48B3E2AAE4}" type="datetimeFigureOut">
              <a:rPr lang="ru-RU" smtClean="0"/>
              <a:t>07.07.2014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94B2-453C-438A-8900-7F50EB75A6E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CC71-01D5-40FE-BDD4-6C48B3E2AAE4}" type="datetimeFigureOut">
              <a:rPr lang="ru-RU" smtClean="0"/>
              <a:t>07.07.2014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94B2-453C-438A-8900-7F50EB75A6E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CC71-01D5-40FE-BDD4-6C48B3E2AAE4}" type="datetimeFigureOut">
              <a:rPr lang="ru-RU" smtClean="0"/>
              <a:t>07.07.2014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94B2-453C-438A-8900-7F50EB75A6E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BCCC71-01D5-40FE-BDD4-6C48B3E2AAE4}" type="datetimeFigureOut">
              <a:rPr lang="ru-RU" smtClean="0"/>
              <a:t>07.07.2014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C4E94B2-453C-438A-8900-7F50EB75A6EA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898" y="2151483"/>
            <a:ext cx="5504405" cy="364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 rot="20954984">
            <a:off x="-141900" y="593282"/>
            <a:ext cx="6364528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i="1" cap="all" spc="0" dirty="0" smtClean="0">
                <a:ln/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ОПЫТЫ с водой</a:t>
            </a:r>
          </a:p>
          <a:p>
            <a:pPr algn="ctr"/>
            <a:endParaRPr lang="ru-RU" sz="2800" b="1" i="1" cap="all" spc="0" dirty="0" smtClean="0">
              <a:ln/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2800" b="1" i="1" cap="all" dirty="0" smtClean="0">
                <a:ln/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Для дошкольников</a:t>
            </a:r>
            <a:endParaRPr lang="ru-RU" sz="2800" b="1" i="1" cap="all" spc="0" dirty="0">
              <a:ln/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0" y="5436446"/>
            <a:ext cx="1485577" cy="121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5" descr="C:\Users\Acer\AppData\Local\Microsoft\Windows\Temporary Internet Files\Content.IE5\IYS8Z5J2\MC90029069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55433"/>
            <a:ext cx="2016224" cy="147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cer\AppData\Local\Microsoft\Windows\Temporary Internet Files\Content.IE5\IYS8Z5J2\MC90037131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0278"/>
            <a:ext cx="1767476" cy="17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973582" y="5822977"/>
            <a:ext cx="6742158" cy="920876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endParaRPr lang="ru-RU" b="1" i="1" dirty="0">
              <a:solidFill>
                <a:srgbClr val="091E77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26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04012" cy="61926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ОПЫТ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«Три состояния воды»</a:t>
            </a:r>
          </a:p>
          <a:p>
            <a:pPr marL="45720" indent="0">
              <a:buNone/>
            </a:pPr>
            <a:endParaRPr lang="ru-RU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r>
              <a:rPr lang="ru-RU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                    </a:t>
            </a:r>
            <a:endParaRPr lang="ru-RU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r>
              <a:rPr lang="ru-RU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</a:t>
            </a:r>
          </a:p>
          <a:p>
            <a:pPr marL="45720" indent="0">
              <a:buNone/>
            </a:pPr>
            <a:endParaRPr lang="ru-RU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r>
              <a:rPr lang="ru-RU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                     </a:t>
            </a:r>
          </a:p>
          <a:p>
            <a:pPr marL="45720" indent="0">
              <a:buNone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                                         жидкость</a:t>
            </a:r>
          </a:p>
          <a:p>
            <a:pPr marL="45720" indent="0">
              <a:buNone/>
            </a:pP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лёд                                                                                 пар</a:t>
            </a:r>
          </a:p>
          <a:p>
            <a:pPr marL="45720" indent="0">
              <a:buNone/>
            </a:pPr>
            <a:r>
              <a:rPr lang="ru-RU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Вывод: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Вода может находиться в трех агрегатных</a:t>
            </a:r>
          </a:p>
          <a:p>
            <a:pPr marL="45720" indent="0">
              <a:buNone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      состояниях.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55" y="2714556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835" y="1020383"/>
            <a:ext cx="1747671" cy="246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829208"/>
            <a:ext cx="2304256" cy="215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право 5"/>
          <p:cNvSpPr/>
          <p:nvPr/>
        </p:nvSpPr>
        <p:spPr>
          <a:xfrm rot="8430075">
            <a:off x="2553475" y="2450221"/>
            <a:ext cx="1233115" cy="405102"/>
          </a:xfrm>
          <a:prstGeom prst="rightArrow">
            <a:avLst>
              <a:gd name="adj1" fmla="val 50000"/>
              <a:gd name="adj2" fmla="val 5162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 rot="2270564">
            <a:off x="5555716" y="2513794"/>
            <a:ext cx="1267416" cy="37147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олнце 7"/>
          <p:cNvSpPr/>
          <p:nvPr/>
        </p:nvSpPr>
        <p:spPr>
          <a:xfrm>
            <a:off x="6565616" y="1484784"/>
            <a:ext cx="914400" cy="914400"/>
          </a:xfrm>
          <a:prstGeom prst="sun">
            <a:avLst>
              <a:gd name="adj" fmla="val 3240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6-конечная звезда 13"/>
          <p:cNvSpPr/>
          <p:nvPr/>
        </p:nvSpPr>
        <p:spPr>
          <a:xfrm>
            <a:off x="2256874" y="1633843"/>
            <a:ext cx="914400" cy="795536"/>
          </a:xfrm>
          <a:prstGeom prst="star6">
            <a:avLst>
              <a:gd name="adj" fmla="val 11352"/>
              <a:gd name="hf" fmla="val 11547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1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83278"/>
            <a:ext cx="6355588" cy="624206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u="sng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ОПЫТ</a:t>
            </a:r>
            <a:r>
              <a:rPr lang="ru-RU" sz="2400" u="sng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«Какая вода?»</a:t>
            </a:r>
          </a:p>
          <a:p>
            <a:pPr marL="45720" indent="0">
              <a:buNone/>
            </a:pPr>
            <a:r>
              <a:rPr lang="ru-RU" sz="2400" b="1" u="sng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Цель:</a:t>
            </a:r>
            <a:r>
              <a:rPr lang="ru-RU" sz="2400" u="sng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Познакомить детей со свойствами : вода не имеет формы.</a:t>
            </a:r>
          </a:p>
          <a:p>
            <a:pPr marL="45720" indent="0">
              <a:buNone/>
            </a:pPr>
            <a:endParaRPr lang="ru-RU" sz="2000" u="sng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u="sng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u="sng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</a:p>
          <a:p>
            <a:pPr marL="45720" indent="0">
              <a:buNone/>
            </a:pPr>
            <a:r>
              <a:rPr lang="ru-RU" sz="2400" b="1" u="sng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Вывод:</a:t>
            </a:r>
            <a:r>
              <a:rPr lang="ru-RU" sz="24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Вода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принимает форму того сосуда, в который налита.</a:t>
            </a:r>
          </a:p>
          <a:p>
            <a:pPr marL="45720" indent="0">
              <a:buNone/>
            </a:pPr>
            <a:endParaRPr lang="ru-RU" sz="24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420" y="253168"/>
            <a:ext cx="2545068" cy="176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/>
          <p:cNvSpPr/>
          <p:nvPr/>
        </p:nvSpPr>
        <p:spPr>
          <a:xfrm rot="9277832">
            <a:off x="2350644" y="2978502"/>
            <a:ext cx="1152128" cy="39091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7" name="Picture 5" descr="C:\Users\Acer\AppData\Local\Microsoft\Windows\Temporary Internet Files\Content.IE5\T47UZ09S\MC90039723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116" y="2940321"/>
            <a:ext cx="2016224" cy="155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cer\AppData\Local\Microsoft\Windows\Temporary Internet Files\Content.IE5\IYS8Z5J2\MC90044175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93689"/>
            <a:ext cx="2147965" cy="201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/>
          <p:cNvSpPr/>
          <p:nvPr/>
        </p:nvSpPr>
        <p:spPr>
          <a:xfrm rot="1527729">
            <a:off x="5523136" y="2981409"/>
            <a:ext cx="1106372" cy="41794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7" descr="C:\Users\Acer\AppData\Local\Microsoft\Windows\Temporary Internet Files\Content.IE5\D6YAXAQI\MC900441752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07" y="2420888"/>
            <a:ext cx="1752909" cy="185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99492" y="361472"/>
            <a:ext cx="6400800" cy="59046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u="sng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ОПЫТ</a:t>
            </a:r>
            <a:r>
              <a:rPr lang="ru-RU" sz="2400" u="sng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«Вода – растворитель»</a:t>
            </a:r>
          </a:p>
          <a:p>
            <a:pPr marL="45720" indent="0">
              <a:buNone/>
            </a:pPr>
            <a:endParaRPr lang="ru-RU" sz="2400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r>
              <a:rPr lang="ru-RU" sz="2400" b="1" u="sng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Вывод:</a:t>
            </a:r>
            <a:r>
              <a:rPr lang="ru-RU" sz="24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Вода </a:t>
            </a:r>
            <a:r>
              <a:rPr lang="ru-RU" sz="2400" dirty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растворяет некоторые вещества, приобретая  их </a:t>
            </a:r>
            <a:r>
              <a:rPr lang="ru-RU" sz="24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цвет.</a:t>
            </a:r>
            <a:endParaRPr lang="ru-RU" sz="2400" b="1" u="sng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flipV="1">
            <a:off x="2987824" y="2902451"/>
            <a:ext cx="1224136" cy="41134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rot="8312896">
            <a:off x="5891481" y="2411875"/>
            <a:ext cx="1222075" cy="42777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 rot="2536115">
            <a:off x="5290345" y="4412550"/>
            <a:ext cx="1296144" cy="41871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13625"/>
            <a:ext cx="2664296" cy="234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488" y="1813625"/>
            <a:ext cx="1603655" cy="2263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Acer\AppData\Local\Microsoft\Windows\Temporary Internet Files\Content.IE5\RE8OKE32\MP90017785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544" y="404664"/>
            <a:ext cx="2293209" cy="152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804" y="4621907"/>
            <a:ext cx="2339751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98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280920" cy="60486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u="sng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ОПЫТ:</a:t>
            </a:r>
            <a:r>
              <a:rPr lang="ru-RU" sz="24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«Вода может течь»</a:t>
            </a:r>
          </a:p>
          <a:p>
            <a:pPr marL="45720" indent="0">
              <a:buNone/>
            </a:pPr>
            <a:endParaRPr lang="ru-RU" sz="2400" b="1" u="sng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r>
              <a:rPr lang="ru-RU" sz="2400" dirty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         вода                                             сметана</a:t>
            </a:r>
          </a:p>
          <a:p>
            <a:pPr marL="45720" indent="0">
              <a:buNone/>
            </a:pPr>
            <a:endParaRPr lang="ru-RU" sz="2400" b="1" u="sng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r>
              <a:rPr lang="ru-RU" sz="2400" b="1" u="sng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Вывод:</a:t>
            </a:r>
            <a:r>
              <a:rPr lang="ru-RU" sz="24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Жидкая вода течёт быстрее, чем густая сметана.</a:t>
            </a: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r>
              <a:rPr lang="ru-RU" sz="2400" b="1" u="sng" dirty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u="sng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</a:t>
            </a:r>
            <a:endParaRPr lang="ru-RU" sz="2400" b="1" u="sng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3182510" cy="213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288" y="1505083"/>
            <a:ext cx="2952328" cy="2182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33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53426"/>
            <a:ext cx="8568952" cy="633263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u="sng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ОПЫТ: </a:t>
            </a:r>
            <a:r>
              <a:rPr lang="ru-RU" sz="24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«Изготовление цветных льдинок»</a:t>
            </a: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r>
              <a:rPr lang="ru-RU" sz="2400" b="1" u="sng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Вывод:</a:t>
            </a:r>
            <a:r>
              <a:rPr lang="ru-RU" sz="24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Вода замерзает при низких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температурах. Замерзшая вода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имеет форму.</a:t>
            </a:r>
            <a:endParaRPr lang="ru-RU" sz="2400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Picture 7" descr="C:\Users\Acer\AppData\Local\Microsoft\Windows\Temporary Internet Files\Content.IE5\D6YAXAQI\MC90044175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708" y="1092833"/>
            <a:ext cx="204640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469" y="1090686"/>
            <a:ext cx="2500955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10093"/>
            <a:ext cx="2251202" cy="176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56" y="4321188"/>
            <a:ext cx="2668003" cy="229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1619672" y="1992933"/>
            <a:ext cx="995178" cy="43010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5117593" y="1999584"/>
            <a:ext cx="989863" cy="43010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7228296" y="3074289"/>
            <a:ext cx="480377" cy="114679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6-конечная звезда 12"/>
          <p:cNvSpPr/>
          <p:nvPr/>
        </p:nvSpPr>
        <p:spPr>
          <a:xfrm>
            <a:off x="6300191" y="3212975"/>
            <a:ext cx="720080" cy="794023"/>
          </a:xfrm>
          <a:prstGeom prst="star6">
            <a:avLst>
              <a:gd name="adj" fmla="val 11584"/>
              <a:gd name="hf" fmla="val 11547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88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568952" cy="6480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u="sng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ОПЫТ:</a:t>
            </a:r>
            <a:r>
              <a:rPr lang="ru-RU" sz="24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« Свойства льда и снега»</a:t>
            </a:r>
            <a:endParaRPr lang="ru-RU" sz="2400" b="1" u="sng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r>
              <a:rPr lang="ru-RU" sz="2400" b="1" u="sng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Вывод:</a:t>
            </a:r>
            <a:r>
              <a:rPr lang="ru-RU" sz="24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Снег и лед таят при высоких температурах. </a:t>
            </a:r>
          </a:p>
          <a:p>
            <a:pPr marL="45720" indent="0">
              <a:buNone/>
            </a:pPr>
            <a:endParaRPr lang="ru-RU" sz="2400" b="1" u="sng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54" y="1153216"/>
            <a:ext cx="2808312" cy="178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40361"/>
            <a:ext cx="4392488" cy="169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84337"/>
            <a:ext cx="2475508" cy="165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3995936" y="2045688"/>
            <a:ext cx="1468878" cy="3752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олнце 15"/>
          <p:cNvSpPr/>
          <p:nvPr/>
        </p:nvSpPr>
        <p:spPr>
          <a:xfrm>
            <a:off x="4273175" y="1166904"/>
            <a:ext cx="914400" cy="914400"/>
          </a:xfrm>
          <a:prstGeom prst="sun">
            <a:avLst>
              <a:gd name="adj" fmla="val 3240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764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977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Вода –это жизнь!</a:t>
            </a:r>
            <a:endParaRPr lang="ru-RU" sz="3600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939" y="1412776"/>
            <a:ext cx="655272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60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417</TotalTime>
  <Words>142</Words>
  <Application>Microsoft Office PowerPoint</Application>
  <PresentationFormat>Экран (4:3)</PresentationFormat>
  <Paragraphs>71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Вода –это жизнь!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1</cp:lastModifiedBy>
  <cp:revision>42</cp:revision>
  <dcterms:created xsi:type="dcterms:W3CDTF">2012-12-01T18:18:06Z</dcterms:created>
  <dcterms:modified xsi:type="dcterms:W3CDTF">2014-07-07T16:45:59Z</dcterms:modified>
</cp:coreProperties>
</file>