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710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808ACDA-6154-414D-A467-E4840C6043E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6D8CA85-C8A5-417A-A262-078E4FFC2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ACDA-6154-414D-A467-E4840C6043E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CA85-C8A5-417A-A262-078E4FFC2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ACDA-6154-414D-A467-E4840C6043E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CA85-C8A5-417A-A262-078E4FFC2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08ACDA-6154-414D-A467-E4840C6043E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D8CA85-C8A5-417A-A262-078E4FFC2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808ACDA-6154-414D-A467-E4840C6043E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D8CA85-C8A5-417A-A262-078E4FFC2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ACDA-6154-414D-A467-E4840C6043E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CA85-C8A5-417A-A262-078E4FFC2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ACDA-6154-414D-A467-E4840C6043E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CA85-C8A5-417A-A262-078E4FFC2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08ACDA-6154-414D-A467-E4840C6043E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D8CA85-C8A5-417A-A262-078E4FFC2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ACDA-6154-414D-A467-E4840C6043E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CA85-C8A5-417A-A262-078E4FFC2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08ACDA-6154-414D-A467-E4840C6043E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D8CA85-C8A5-417A-A262-078E4FFC2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08ACDA-6154-414D-A467-E4840C6043E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D8CA85-C8A5-417A-A262-078E4FFC2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08ACDA-6154-414D-A467-E4840C6043EF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D8CA85-C8A5-417A-A262-078E4FFC2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77715"/>
            <a:ext cx="77724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7030A0"/>
                </a:solidFill>
                <a:latin typeface="Arial Black" pitchFamily="34" charset="0"/>
              </a:rPr>
              <a:t>Мастер-класс для педагогов</a:t>
            </a:r>
            <a:br>
              <a:rPr lang="ru-RU" sz="3100" b="1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100" b="1" dirty="0">
                <a:solidFill>
                  <a:srgbClr val="FF0000"/>
                </a:solidFill>
                <a:latin typeface="Arial Black" pitchFamily="34" charset="0"/>
              </a:rPr>
              <a:t>«ТРИЗ в развитии творческого воображения дошкольников»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077072"/>
            <a:ext cx="6172200" cy="1371600"/>
          </a:xfrm>
        </p:spPr>
        <p:txBody>
          <a:bodyPr>
            <a:normAutofit fontScale="32500" lnSpcReduction="20000"/>
          </a:bodyPr>
          <a:lstStyle/>
          <a:p>
            <a:r>
              <a:rPr lang="ru-RU" dirty="0"/>
              <a:t> </a:t>
            </a:r>
          </a:p>
          <a:p>
            <a:pPr algn="r"/>
            <a:r>
              <a:rPr lang="ru-RU" sz="4000" b="1" dirty="0">
                <a:solidFill>
                  <a:srgbClr val="7030A0"/>
                </a:solidFill>
              </a:rPr>
              <a:t>Подготовила и провела:</a:t>
            </a:r>
          </a:p>
          <a:p>
            <a:pPr algn="r"/>
            <a:r>
              <a:rPr lang="ru-RU" sz="4000" b="1" i="1" dirty="0" err="1">
                <a:solidFill>
                  <a:srgbClr val="FF0000"/>
                </a:solidFill>
              </a:rPr>
              <a:t>Старостенко</a:t>
            </a:r>
            <a:r>
              <a:rPr lang="ru-RU" sz="4000" b="1" i="1" dirty="0">
                <a:solidFill>
                  <a:srgbClr val="FF0000"/>
                </a:solidFill>
              </a:rPr>
              <a:t> Наталья Николаевна,</a:t>
            </a:r>
          </a:p>
          <a:p>
            <a:pPr algn="r"/>
            <a:r>
              <a:rPr lang="ru-RU" sz="4000" b="1" i="1" dirty="0">
                <a:solidFill>
                  <a:srgbClr val="FF0000"/>
                </a:solidFill>
              </a:rPr>
              <a:t>воспитатель МАДОУ "Детский сад комбинированного</a:t>
            </a:r>
          </a:p>
          <a:p>
            <a:pPr algn="r"/>
            <a:r>
              <a:rPr lang="ru-RU" sz="4000" b="1" i="1" dirty="0">
                <a:solidFill>
                  <a:srgbClr val="FF0000"/>
                </a:solidFill>
              </a:rPr>
              <a:t>вида №10 г.Шебекино Белгородской области</a:t>
            </a:r>
            <a:r>
              <a:rPr lang="ru-RU" sz="3300" b="1" i="1" dirty="0">
                <a:solidFill>
                  <a:srgbClr val="FF0000"/>
                </a:solidFill>
              </a:rPr>
              <a:t>"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9218" name="Picture 2" descr="http://xn----7sbbfcarad9cxaaq2aflmf6g8g.xn--p1ai/images/c993vPNWOT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76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91879" y="260648"/>
            <a:ext cx="2160241" cy="24179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1960" y="616530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2017г.</a:t>
            </a:r>
            <a:endParaRPr lang="ru-RU" sz="16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49335"/>
            <a:ext cx="6984776" cy="65833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надо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быстро охладить стакан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с кипятком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условии есть: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стакан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, кипяток,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вы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кухня.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Ресурсы для решения задачи: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все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что есть на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кухне.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Варианты решений: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- Добавить холодную воду. </a:t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- Налить в большую миску. </a:t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- Добавить много варенья или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сахара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- Переливать через воронку. </a:t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- Погружать холодные ложки. </a:t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- Поставить в морозилку, в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кастрюлю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с холодной водой,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снег.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Picture 2" descr="http://www.clipartfinders.com/clipart/270/creating-an-environment-which-meets-student-learning-needs-emtech-2701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3956"/>
          <a:stretch/>
        </p:blipFill>
        <p:spPr bwMode="auto">
          <a:xfrm>
            <a:off x="6012160" y="1755214"/>
            <a:ext cx="2762485" cy="51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Отображается файл &quot;IMG_20170127_160234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467600" cy="68407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Желаем вам успехов в использовании ТРИЗ - технологии в развитии творческого воображения у ваших воспитанников! 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Спасибо за участие!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146" name="Picture 2" descr="http://www.okulistik.com/blog/wp-content/uploads/2015/01/5.0011-710x7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05800" cy="5725308"/>
          </a:xfrm>
        </p:spPr>
        <p:txBody>
          <a:bodyPr>
            <a:normAutofit/>
          </a:bodyPr>
          <a:lstStyle/>
          <a:p>
            <a:pPr algn="r"/>
            <a:r>
              <a:rPr lang="ru-RU" sz="28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 обрушивайте на ребенка лавину знаний…- под лавиной знаний могут быть погребены пытливость и любознательность. Умейте открыть перед ребенком в окружающем мире что-то одно, но открыть так, чтобы кусочек жизни заиграл перед детьми всеми цветами радуги. Оставляйте всегда что-то недосказанное, чтобы ребенку захотелось еще и еще раз возвратиться к тому, что он узнал.</a:t>
            </a:r>
            <a:br>
              <a:rPr lang="ru-RU" sz="28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В.А. Сухомлинский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34182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Одной из эффективных педагогических технологий для развития творчества у детей является </a:t>
            </a:r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ТРИЗ</a:t>
            </a:r>
            <a:r>
              <a:rPr lang="ru-RU" sz="22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–</a:t>
            </a:r>
            <a:r>
              <a:rPr lang="ru-RU" sz="2200" b="1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Теория решения изобретательских задач. </a:t>
            </a:r>
            <a:r>
              <a:rPr lang="ru-RU" sz="2200" b="1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Она </a:t>
            </a:r>
            <a:r>
              <a:rPr lang="ru-RU" sz="22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возникла в нашей стране в 50-х годах усилиями выдающегося российского учёного, изобретателя, писателя–фантаста </a:t>
            </a:r>
            <a:r>
              <a:rPr lang="ru-RU" sz="22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Генриха </a:t>
            </a:r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Самуиловича </a:t>
            </a:r>
            <a:r>
              <a:rPr lang="ru-RU" sz="2200" b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Альтшуллера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. 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6" name="Picture 2" descr="Файл:Альтшуллер Г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52936"/>
            <a:ext cx="2801804" cy="3735738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SCN1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63" y="908720"/>
            <a:ext cx="3839993" cy="2880320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F:\DSCN1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588" y="3068960"/>
            <a:ext cx="4176660" cy="3132849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6624736" cy="55978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ТРИЗ-технология включает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в себе следующие методы: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- Мозговой штурм</a:t>
            </a:r>
            <a:r>
              <a:rPr lang="ru-RU" sz="2800" b="1" dirty="0" smtClean="0">
                <a:solidFill>
                  <a:srgbClr val="0070C0"/>
                </a:solidFill>
              </a:rPr>
              <a:t>;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- Метод «</a:t>
            </a:r>
            <a:r>
              <a:rPr lang="ru-RU" sz="2800" b="1" dirty="0" err="1" smtClean="0">
                <a:solidFill>
                  <a:srgbClr val="0070C0"/>
                </a:solidFill>
              </a:rPr>
              <a:t>Синектики</a:t>
            </a:r>
            <a:r>
              <a:rPr lang="ru-RU" sz="2800" b="1" dirty="0" smtClean="0">
                <a:solidFill>
                  <a:srgbClr val="0070C0"/>
                </a:solidFill>
              </a:rPr>
              <a:t>»;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- Морфологический анализ;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- Метод фокальных объектов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(</a:t>
            </a:r>
            <a:r>
              <a:rPr lang="ru-RU" sz="2800" b="1" dirty="0" smtClean="0">
                <a:solidFill>
                  <a:srgbClr val="0070C0"/>
                </a:solidFill>
              </a:rPr>
              <a:t>МФО);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- Системный оператор (надсистема и подсистема);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- Метод маленьких человечков (ММЧ).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4" name="Picture 6" descr="http://www.wingswatches.co/cliparts/brainstorm-clipart/cliparti1_brainstorm-clipart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3014139" cy="28736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01014" cy="58579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Arial Black" pitchFamily="34" charset="0"/>
              </a:rPr>
              <a:t>метод </a:t>
            </a:r>
            <a:r>
              <a:rPr lang="ru-RU" sz="2700" b="1" dirty="0" smtClean="0">
                <a:solidFill>
                  <a:srgbClr val="FF0000"/>
                </a:solidFill>
                <a:latin typeface="Arial Black" pitchFamily="34" charset="0"/>
              </a:rPr>
              <a:t>фокальных объектов 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 </a:t>
            </a:r>
            <a:r>
              <a:rPr lang="ru-RU" sz="2700" b="1" dirty="0" smtClean="0">
                <a:solidFill>
                  <a:srgbClr val="00B050"/>
                </a:solidFill>
              </a:rPr>
              <a:t>план действий:</a:t>
            </a:r>
            <a:br>
              <a:rPr lang="ru-RU" sz="2700" b="1" dirty="0" smtClean="0">
                <a:solidFill>
                  <a:srgbClr val="00B050"/>
                </a:solidFill>
              </a:rPr>
            </a:br>
            <a:r>
              <a:rPr lang="ru-RU" sz="2700" dirty="0" smtClean="0"/>
              <a:t>- </a:t>
            </a:r>
            <a:r>
              <a:rPr lang="ru-RU" sz="2700" b="1" dirty="0" smtClean="0">
                <a:solidFill>
                  <a:srgbClr val="0070C0"/>
                </a:solidFill>
              </a:rPr>
              <a:t>Выбрать объект рукотворного мира для усовершенствования (</a:t>
            </a:r>
            <a:r>
              <a:rPr lang="ru-RU" sz="2700" b="1" u="sng" dirty="0" smtClean="0">
                <a:solidFill>
                  <a:srgbClr val="0070C0"/>
                </a:solidFill>
              </a:rPr>
              <a:t>фокальный объект</a:t>
            </a:r>
            <a:r>
              <a:rPr lang="ru-RU" sz="2700" b="1" dirty="0" smtClean="0">
                <a:solidFill>
                  <a:srgbClr val="0070C0"/>
                </a:solidFill>
              </a:rPr>
              <a:t>).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- Выбрать 3-4 случайных объекта, </a:t>
            </a: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«</a:t>
            </a:r>
            <a:r>
              <a:rPr lang="ru-RU" sz="2700" b="1" dirty="0" smtClean="0">
                <a:solidFill>
                  <a:srgbClr val="0070C0"/>
                </a:solidFill>
              </a:rPr>
              <a:t>ткнув пальцем в небо».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- Выделить характерные, особенные свойства у случайных объектов.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- Сложив фокальный объект и особенные свойства, получить новые сочетания и развить их путем свободных ассоциаций.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- Чем может быть полезен усовершенствованный объект с его новыми свойствами? </a:t>
            </a: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Для </a:t>
            </a:r>
            <a:r>
              <a:rPr lang="ru-RU" sz="2700" b="1" dirty="0" smtClean="0">
                <a:solidFill>
                  <a:srgbClr val="0070C0"/>
                </a:solidFill>
              </a:rPr>
              <a:t>чего он будет нужен?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- Зафиксировать все интересные идеи.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435280" cy="55118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нового объекта с помощью метода фокальных объектов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Совершенствуемый объект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стол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Случайные объекты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еж, льдинка, лампа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Характерные свойства или признаки случайных объектов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Льдинка: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холодная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Еж: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колючий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Лампа: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светящаяся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Новые сочетания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Стол холодный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Стол колючий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Стол светящийся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Новые идеи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Стол со множеством колючек-ножек для устойчивости.</a:t>
            </a:r>
            <a:br>
              <a:rPr lang="ru-RU" sz="20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Стол с холодильником.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Стол с подсветкой.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4343" y="23371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Метод «Мозговой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штурм»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411" y="485036"/>
            <a:ext cx="81369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Правила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мозгового штурма –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это исключение всякой критики, проведение совместного анализа идей, поощрение самых невероятных идей, большое количество ответов и предложений, а также улучшение чужих идей.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Суть мозгового штурма –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дать свободный выход мыслям из подсознания, создавать условия расковывающие ребенка.</a:t>
            </a:r>
          </a:p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Изобретательские задачи должны быть доступны детям по возрасту.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4896544" cy="274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1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072" y="2281436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Темами мозгового штурма могут быть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00B050"/>
                </a:solidFill>
                <a:latin typeface="Comic Sans MS" pitchFamily="66" charset="0"/>
              </a:rPr>
              <a:t>-как не промокнуть под дождем;</a:t>
            </a:r>
            <a:br>
              <a:rPr lang="ru-RU" b="1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-как выгнать лису из заячьей избушки;</a:t>
            </a:r>
            <a:br>
              <a:rPr lang="ru-RU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00B0F0"/>
                </a:solidFill>
                <a:latin typeface="Comic Sans MS" pitchFamily="66" charset="0"/>
              </a:rPr>
              <a:t>-как сделать разноцветную льдинку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;</a:t>
            </a:r>
            <a:b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EAB200"/>
                </a:solidFill>
                <a:latin typeface="Comic Sans MS" pitchFamily="66" charset="0"/>
              </a:rPr>
              <a:t>-что можно сделать из шишки;</a:t>
            </a:r>
            <a:r>
              <a:rPr lang="ru-RU" b="1" dirty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-как достать сосульку и т. д.</a:t>
            </a:r>
            <a:b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AutoShape 2" descr="Отображается файл &quot;IMG_20170127_160234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тображается файл &quot;IMG_20170127_160234.JP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5507259" cy="357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0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</TotalTime>
  <Words>171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Мастер-класс для педагогов «ТРИЗ в развитии творческого воображения дошкольников» </vt:lpstr>
      <vt:lpstr>Не обрушивайте на ребенка лавину знаний…- под лавиной знаний могут быть погребены пытливость и любознательность. Умейте открыть перед ребенком в окружающем мире что-то одно, но открыть так, чтобы кусочек жизни заиграл перед детьми всеми цветами радуги. Оставляйте всегда что-то недосказанное, чтобы ребенку захотелось еще и еще раз возвратиться к тому, что он узнал. В.А. Сухомлинский </vt:lpstr>
      <vt:lpstr>    Одной из эффективных педагогических технологий для развития творчества у детей является ТРИЗ –  Теория решения изобретательских задач.   Она возникла в нашей стране в 50-х годах усилиями выдающегося российского учёного, изобретателя, писателя–фантаста  Генриха Самуиловича Альтшуллера. </vt:lpstr>
      <vt:lpstr>Презентация PowerPoint</vt:lpstr>
      <vt:lpstr>ТРИЗ-технология включает  в себе следующие методы: - Мозговой штурм; - Метод «Синектики»; - Морфологический анализ; - Метод фокальных объектов  (МФО); - Системный оператор (надсистема и подсистема); - Метод маленьких человечков (ММЧ). </vt:lpstr>
      <vt:lpstr>метод фокальных объектов   план действий: - Выбрать объект рукотворного мира для усовершенствования (фокальный объект). - Выбрать 3-4 случайных объекта,  «ткнув пальцем в небо». - Выделить характерные, особенные свойства у случайных объектов. - Сложив фокальный объект и особенные свойства, получить новые сочетания и развить их путем свободных ассоциаций. - Чем может быть полезен усовершенствованный объект с его новыми свойствами?  Для чего он будет нужен? - Зафиксировать все интересные идеи. </vt:lpstr>
      <vt:lpstr>создание нового объекта с помощью метода фокальных объектов  Совершенствуемый объект: стол  Случайные объекты: еж, льдинка, лампа  Характерные свойства или признаки случайных объектов Льдинка: холодная Еж: колючий Лампа: светящаяся  Новые сочетания Стол холодный Стол колючий Стол светящийся  Новые идеи Стол со множеством колючек-ножек для устойчивости. Стол с холодильником. Стол с подсветкой.</vt:lpstr>
      <vt:lpstr>Презентация PowerPoint</vt:lpstr>
      <vt:lpstr>Темами мозгового штурма могут быть:  -как не промокнуть под дождем; -как выгнать лису из заячьей избушки; -как сделать разноцветную льдинку; -что можно сделать из шишки; -как достать сосульку и т. д. </vt:lpstr>
      <vt:lpstr>задача: надо быстро охладить стакан с кипятком.  В условии есть: стакан, кипяток,  вы, кухня. Ресурсы для решения задачи:  все, что есть на кухне. Варианты решений: - Добавить холодную воду.  - Налить в большую миску.  - Добавить много варенья или  сахара.  - Переливать через воронку.  - Погружать холодные ложки.  - Поставить в морозилку, в  кастрюлю с холодной водой,  в снег.</vt:lpstr>
      <vt:lpstr>Желаем вам успехов в использовании ТРИЗ - технологии в развитии творческого воображения у ваших воспитанников!         Спасибо за участие!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педагогов «ТРИЗ в развитии творческого воображения дошкольников»</dc:title>
  <dc:creator>User</dc:creator>
  <cp:lastModifiedBy>Пользователь</cp:lastModifiedBy>
  <cp:revision>29</cp:revision>
  <dcterms:created xsi:type="dcterms:W3CDTF">2017-01-27T10:47:21Z</dcterms:created>
  <dcterms:modified xsi:type="dcterms:W3CDTF">2017-02-08T20:18:02Z</dcterms:modified>
</cp:coreProperties>
</file>