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5" r:id="rId11"/>
    <p:sldId id="276" r:id="rId12"/>
    <p:sldId id="273" r:id="rId13"/>
    <p:sldId id="274" r:id="rId14"/>
    <p:sldId id="27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92754-E9BA-4836-9CD4-BC9BDD4A128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F26E56-F179-4209-9025-CA728195B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МБДОУ «Тальжинский детский сад» комбинированного вида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Модульное оригами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                                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Автор – составитель: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Семухина</a:t>
            </a:r>
            <a:r>
              <a:rPr lang="ru-RU" dirty="0" smtClean="0">
                <a:solidFill>
                  <a:srgbClr val="002060"/>
                </a:solidFill>
              </a:rPr>
              <a:t>  О.В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2.searchmasterclass.net/uploads/posts/2013-06-07/image_249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3581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stranamasterov.ru/img4/i2014/09/27/338230_sam_356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857232"/>
            <a:ext cx="3643310" cy="531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prostodelkino.com/uploads/posts/2012-11-25/image_15972.jpg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37062" y="857232"/>
            <a:ext cx="384971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.doc4net.ru/26/25/262582292816/i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764386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rostodelkino.com/uploads/posts/2012-11-25/image_507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21523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dmin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07236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164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planetaorigami.ru/wp-content/uploads/2011/02/300_0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.ytimg.com/vi/uNGe2Zf6yxA/maxresdefault.jpg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70374" y="1857364"/>
            <a:ext cx="437359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65.radikal.ru/1411/0b/0d746d148bb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35811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legri.ru/images/37-1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07236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anamasterov.ru/img/i2012/04/18/sam_0008_0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28662" y="500042"/>
            <a:ext cx="7358114" cy="5429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upload/blogs/2766_d10a9a287c5c7fba501d052de2662e34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6715171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upload/blogs/2766_a9ee3c45f17866a1720520f185fd851d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38150"/>
            <a:ext cx="7072362" cy="570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ped-kopilka.ru/upload/blogs/2766_829e5298ec096d69aadb876990cf7e70.jpg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642918"/>
            <a:ext cx="3571872" cy="552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ped-kopilka.ru/upload/blogs/2766_3c1f9d883618bf143395ad2af32c0145.jpg.jpg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84674" y="642918"/>
            <a:ext cx="3973539" cy="552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24</Words>
  <Application>Microsoft Office PowerPoint</Application>
  <PresentationFormat>Экран (4:3)</PresentationFormat>
  <Paragraphs>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МБДОУ «Тальжинский детский сад» комбинированного вида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«Музыкальный  зонтик»</dc:title>
  <dc:creator>comp</dc:creator>
  <cp:lastModifiedBy>admin</cp:lastModifiedBy>
  <cp:revision>33</cp:revision>
  <dcterms:created xsi:type="dcterms:W3CDTF">2002-12-31T23:51:51Z</dcterms:created>
  <dcterms:modified xsi:type="dcterms:W3CDTF">2015-08-26T04:56:34Z</dcterms:modified>
</cp:coreProperties>
</file>