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6" r:id="rId23"/>
    <p:sldId id="279" r:id="rId24"/>
    <p:sldId id="280" r:id="rId25"/>
    <p:sldId id="281" r:id="rId26"/>
    <p:sldId id="282" r:id="rId27"/>
    <p:sldId id="283" r:id="rId28"/>
    <p:sldId id="285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21" autoAdjust="0"/>
    <p:restoredTop sz="94660"/>
  </p:normalViewPr>
  <p:slideViewPr>
    <p:cSldViewPr>
      <p:cViewPr varScale="1">
        <p:scale>
          <a:sx n="97" d="100"/>
          <a:sy n="97" d="100"/>
        </p:scale>
        <p:origin x="-58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6E58-FDB6-4459-B3C2-715C1F77AD0F}" type="datetimeFigureOut">
              <a:rPr lang="ru-RU" smtClean="0"/>
              <a:t>20.09.2016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EF444-FC6E-4B61-B6CA-B6C5298534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015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6E58-FDB6-4459-B3C2-715C1F77AD0F}" type="datetimeFigureOut">
              <a:rPr lang="ru-RU" smtClean="0"/>
              <a:t>20.09.2016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EF444-FC6E-4B61-B6CA-B6C5298534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041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6E58-FDB6-4459-B3C2-715C1F77AD0F}" type="datetimeFigureOut">
              <a:rPr lang="ru-RU" smtClean="0"/>
              <a:t>20.09.2016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EF444-FC6E-4B61-B6CA-B6C5298534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805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6E58-FDB6-4459-B3C2-715C1F77AD0F}" type="datetimeFigureOut">
              <a:rPr lang="ru-RU" smtClean="0"/>
              <a:t>20.09.2016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EF444-FC6E-4B61-B6CA-B6C5298534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410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6E58-FDB6-4459-B3C2-715C1F77AD0F}" type="datetimeFigureOut">
              <a:rPr lang="ru-RU" smtClean="0"/>
              <a:t>20.09.2016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EF444-FC6E-4B61-B6CA-B6C5298534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386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6E58-FDB6-4459-B3C2-715C1F77AD0F}" type="datetimeFigureOut">
              <a:rPr lang="ru-RU" smtClean="0"/>
              <a:t>20.09.2016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EF444-FC6E-4B61-B6CA-B6C5298534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803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6E58-FDB6-4459-B3C2-715C1F77AD0F}" type="datetimeFigureOut">
              <a:rPr lang="ru-RU" smtClean="0"/>
              <a:t>20.09.2016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EF444-FC6E-4B61-B6CA-B6C5298534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231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6E58-FDB6-4459-B3C2-715C1F77AD0F}" type="datetimeFigureOut">
              <a:rPr lang="ru-RU" smtClean="0"/>
              <a:t>20.09.2016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EF444-FC6E-4B61-B6CA-B6C5298534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920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6E58-FDB6-4459-B3C2-715C1F77AD0F}" type="datetimeFigureOut">
              <a:rPr lang="ru-RU" smtClean="0"/>
              <a:t>20.09.2016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EF444-FC6E-4B61-B6CA-B6C5298534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586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6E58-FDB6-4459-B3C2-715C1F77AD0F}" type="datetimeFigureOut">
              <a:rPr lang="ru-RU" smtClean="0"/>
              <a:t>20.09.2016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EF444-FC6E-4B61-B6CA-B6C5298534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557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6E58-FDB6-4459-B3C2-715C1F77AD0F}" type="datetimeFigureOut">
              <a:rPr lang="ru-RU" smtClean="0"/>
              <a:t>20.09.2016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EF444-FC6E-4B61-B6CA-B6C5298534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349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A6E58-FDB6-4459-B3C2-715C1F77AD0F}" type="datetimeFigureOut">
              <a:rPr lang="ru-RU" smtClean="0"/>
              <a:t>20.09.2016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EF444-FC6E-4B61-B6CA-B6C5298534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871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5760639"/>
          </a:xfrm>
        </p:spPr>
        <p:txBody>
          <a:bodyPr>
            <a:noAutofit/>
          </a:bodyPr>
          <a:lstStyle/>
          <a:p>
            <a:r>
              <a:rPr lang="ru-RU" sz="7200" dirty="0" smtClean="0"/>
              <a:t>Летнее</a:t>
            </a:r>
            <a:br>
              <a:rPr lang="ru-RU" sz="7200" dirty="0" smtClean="0"/>
            </a:br>
            <a:r>
              <a:rPr lang="ru-RU" sz="7200" dirty="0" smtClean="0"/>
              <a:t>развлечение «Летние сюрпризы и забавы»</a:t>
            </a:r>
            <a:endParaRPr lang="ru-RU" sz="7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61048"/>
            <a:ext cx="6400800" cy="17777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Program Files (x86)\Microsoft Office\MEDIA\CAGCAT10\j0199036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83013" y="4365104"/>
            <a:ext cx="2125489" cy="187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Program Files (x86)\Microsoft Office\MEDIA\CAGCAT10\j0285698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077072"/>
            <a:ext cx="1656183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152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/>
              <a:t>Игра-</a:t>
            </a:r>
            <a:r>
              <a:rPr lang="ru-RU" b="1" i="1" dirty="0" err="1"/>
              <a:t>логоритмика</a:t>
            </a:r>
            <a:r>
              <a:rPr lang="ru-RU" b="1" i="1" dirty="0"/>
              <a:t> «Вот лежит лохматый пес»</a:t>
            </a:r>
          </a:p>
        </p:txBody>
      </p:sp>
      <p:pic>
        <p:nvPicPr>
          <p:cNvPr id="8194" name="Picture 2" descr="E:\DCIM\101CANON\IMG_668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7658">
            <a:off x="457200" y="1700808"/>
            <a:ext cx="403860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DCIM\101CANON\IMG_668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0206">
            <a:off x="4648200" y="1628800"/>
            <a:ext cx="403860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318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/>
              <a:t>Игра «Кто скорей наловит рыбу»</a:t>
            </a:r>
          </a:p>
        </p:txBody>
      </p:sp>
      <p:pic>
        <p:nvPicPr>
          <p:cNvPr id="9218" name="Picture 2" descr="E:\DCIM\101CANON\IMG_669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8592">
            <a:off x="457200" y="1196752"/>
            <a:ext cx="403860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DCIM\101CANON\IMG_669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1162">
            <a:off x="4648200" y="1196752"/>
            <a:ext cx="403860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783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E:\DCIM\101CANON\IMG_669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6066">
            <a:off x="457200" y="548680"/>
            <a:ext cx="403860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E:\DCIM\101CANON\IMG_67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9315">
            <a:off x="4648200" y="1700808"/>
            <a:ext cx="403860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660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E:\DCIM\101CANON\IMG_67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2551">
            <a:off x="457200" y="1052736"/>
            <a:ext cx="403860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E:\DCIM\101CANON\IMG_67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4570">
            <a:off x="4644008" y="980728"/>
            <a:ext cx="403860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914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E:\DCIM\101CANON\IMG_673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4716">
            <a:off x="539552" y="692696"/>
            <a:ext cx="4038600" cy="461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E:\DCIM\101CANON\IMG_674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4366">
            <a:off x="4580432" y="1458518"/>
            <a:ext cx="4038600" cy="460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362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Эстафета «Ручеёк»</a:t>
            </a:r>
            <a:endParaRPr lang="ru-RU" b="1" i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E:\DCIM\101CANON\IMG_674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96752"/>
            <a:ext cx="793122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316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E:\DCIM\101CANON\IMG_675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2241">
            <a:off x="483616" y="1384349"/>
            <a:ext cx="403860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E:\DCIM\101CANON\IMG_675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6370">
            <a:off x="4648200" y="1412776"/>
            <a:ext cx="403860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533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Эстафета с мячами</a:t>
            </a:r>
            <a:endParaRPr lang="ru-RU" b="1" i="1" dirty="0"/>
          </a:p>
        </p:txBody>
      </p:sp>
      <p:pic>
        <p:nvPicPr>
          <p:cNvPr id="15362" name="Picture 2" descr="E:\DCIM\101CANON\IMG_676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2223">
            <a:off x="457200" y="1340768"/>
            <a:ext cx="4038600" cy="403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E:\DCIM\101CANON\IMG_677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4979">
            <a:off x="4648200" y="1484784"/>
            <a:ext cx="403860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307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E:\DCIM\101CANON\IMG_678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0288">
            <a:off x="457200" y="764704"/>
            <a:ext cx="403860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E:\DCIM\101CANON\IMG_679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8883">
            <a:off x="4648200" y="1340768"/>
            <a:ext cx="403860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755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Эстафета с обручами</a:t>
            </a:r>
            <a:endParaRPr lang="ru-RU" b="1" i="1" dirty="0"/>
          </a:p>
        </p:txBody>
      </p:sp>
      <p:pic>
        <p:nvPicPr>
          <p:cNvPr id="17410" name="Picture 2" descr="E:\DCIM\101CANON\IMG_679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9819">
            <a:off x="457200" y="1412776"/>
            <a:ext cx="403860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E:\DCIM\101CANON\IMG_679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3494">
            <a:off x="4648200" y="1484784"/>
            <a:ext cx="403860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479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Цели и задачи: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вызвать положительный эмоциональный отклик, создать для детей праздничную атмосферу ;</a:t>
            </a:r>
          </a:p>
          <a:p>
            <a:r>
              <a:rPr lang="ru-RU" dirty="0" smtClean="0"/>
              <a:t>- привлечь детей к участию в празднике;</a:t>
            </a:r>
          </a:p>
          <a:p>
            <a:r>
              <a:rPr lang="ru-RU" dirty="0" smtClean="0"/>
              <a:t>- развивать музыкальные, танцевальные, певческие способности детей;</a:t>
            </a:r>
          </a:p>
          <a:p>
            <a:r>
              <a:rPr lang="ru-RU" dirty="0" smtClean="0"/>
              <a:t>- побуждать детей к активному участию в музыкальных  и спортивных играх</a:t>
            </a:r>
            <a:r>
              <a:rPr lang="ru-RU" dirty="0"/>
              <a:t>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028" name="Picture 4" descr="C:\Program Files (x86)\Microsoft Office\MEDIA\CAGCAT10\j0285698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348880"/>
            <a:ext cx="2016224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Program Files (x86)\Microsoft Office\MEDIA\CAGCAT10\j0199036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160240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0999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Появление  </a:t>
            </a:r>
            <a:r>
              <a:rPr lang="ru-RU" b="1" i="1" dirty="0" err="1"/>
              <a:t>Бармалея</a:t>
            </a:r>
            <a:endParaRPr lang="ru-RU" b="1" i="1" dirty="0"/>
          </a:p>
        </p:txBody>
      </p:sp>
      <p:pic>
        <p:nvPicPr>
          <p:cNvPr id="18434" name="Picture 2" descr="E:\DCIM\101CANON\IMG_68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0111">
            <a:off x="575803" y="1393815"/>
            <a:ext cx="4038600" cy="472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E:\DCIM\101CANON\IMG_68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0936">
            <a:off x="4648200" y="2348706"/>
            <a:ext cx="4038600" cy="374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216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Дети танцуют танец «Маленьких утят» вместе с </a:t>
            </a:r>
            <a:r>
              <a:rPr lang="ru-RU" sz="2400" b="1" i="1" dirty="0" err="1" smtClean="0"/>
              <a:t>Бармалеем</a:t>
            </a:r>
            <a:endParaRPr lang="ru-RU" sz="2400" b="1" i="1" dirty="0"/>
          </a:p>
        </p:txBody>
      </p:sp>
      <p:pic>
        <p:nvPicPr>
          <p:cNvPr id="19458" name="Picture 2" descr="E:\DCIM\101CANON\IMG_68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7481">
            <a:off x="457200" y="1484784"/>
            <a:ext cx="403860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E:\DCIM\101CANON\IMG_68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7563">
            <a:off x="4648200" y="1484784"/>
            <a:ext cx="403860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975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2700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52736"/>
            <a:ext cx="6912767" cy="507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76600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ru-RU" sz="2400" b="1" i="1" dirty="0"/>
              <a:t>Ну, уж ладно. так и быть, не буду больше вам грозить.</a:t>
            </a:r>
            <a:br>
              <a:rPr lang="ru-RU" sz="2400" b="1" i="1" dirty="0"/>
            </a:br>
            <a:r>
              <a:rPr lang="ru-RU" sz="2400" b="1" i="1" dirty="0"/>
              <a:t>Если только вы, ребятки, отгадаете загадки.</a:t>
            </a:r>
            <a:br>
              <a:rPr lang="ru-RU" sz="2400" b="1" i="1" dirty="0"/>
            </a:br>
            <a:endParaRPr lang="ru-RU" sz="2400" b="1" i="1" dirty="0"/>
          </a:p>
        </p:txBody>
      </p:sp>
      <p:pic>
        <p:nvPicPr>
          <p:cNvPr id="21506" name="Picture 2" descr="E:\DCIM\101CANON\IMG_684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6700">
            <a:off x="457200" y="1340768"/>
            <a:ext cx="403860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E:\DCIM\101CANON\IMG_68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8243">
            <a:off x="4648200" y="1484784"/>
            <a:ext cx="403860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9102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692696"/>
            <a:ext cx="3008313" cy="5433467"/>
          </a:xfrm>
        </p:spPr>
        <p:txBody>
          <a:bodyPr>
            <a:noAutofit/>
          </a:bodyPr>
          <a:lstStyle/>
          <a:p>
            <a:r>
              <a:rPr lang="ru-RU" sz="3200" b="1" i="1" dirty="0"/>
              <a:t>Что такое, неужели наши дети заболели</a:t>
            </a:r>
            <a:r>
              <a:rPr lang="ru-RU" sz="3200" b="1" i="1" dirty="0" smtClean="0"/>
              <a:t>?</a:t>
            </a:r>
          </a:p>
          <a:p>
            <a:endParaRPr lang="ru-RU" sz="2800" dirty="0"/>
          </a:p>
          <a:p>
            <a:endParaRPr lang="ru-RU" sz="2800" dirty="0" smtClean="0"/>
          </a:p>
          <a:p>
            <a:r>
              <a:rPr lang="ru-RU" sz="3200" b="1" i="1" dirty="0"/>
              <a:t>Нет, это </a:t>
            </a:r>
            <a:r>
              <a:rPr lang="ru-RU" sz="3200" b="1" i="1" dirty="0" err="1"/>
              <a:t>Бармалей</a:t>
            </a:r>
            <a:r>
              <a:rPr lang="ru-RU" sz="3200" b="1" i="1" dirty="0"/>
              <a:t> обижает здесь </a:t>
            </a:r>
            <a:r>
              <a:rPr lang="ru-RU" sz="3200" b="1" i="1" dirty="0" smtClean="0"/>
              <a:t>детей!</a:t>
            </a:r>
            <a:endParaRPr lang="ru-RU" sz="3200" b="1" i="1" dirty="0"/>
          </a:p>
        </p:txBody>
      </p:sp>
      <p:pic>
        <p:nvPicPr>
          <p:cNvPr id="22530" name="Picture 2" descr="E:\DCIM\101CANON\IMG_68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11860" y="872717"/>
            <a:ext cx="5472606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0701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/>
              <a:t>Не губи, Айболит. </a:t>
            </a:r>
            <a:r>
              <a:rPr lang="ru-RU" b="1" i="1" dirty="0" smtClean="0"/>
              <a:t>Пощади</a:t>
            </a:r>
            <a:r>
              <a:rPr lang="ru-RU" b="1" i="1" dirty="0"/>
              <a:t>, Айболит!</a:t>
            </a:r>
          </a:p>
        </p:txBody>
      </p:sp>
      <p:pic>
        <p:nvPicPr>
          <p:cNvPr id="23554" name="Picture 2" descr="E:\DCIM\101CANON\IMG_684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12470">
            <a:off x="83370" y="1761423"/>
            <a:ext cx="4394599" cy="392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E:\DCIM\101CANON\IMG_68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4960">
            <a:off x="4662868" y="1616623"/>
            <a:ext cx="4038600" cy="435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996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 </a:t>
            </a:r>
            <a:r>
              <a:rPr lang="ru-RU" b="1" i="1" dirty="0"/>
              <a:t>Сейчас сделаем укол, </a:t>
            </a:r>
            <a:r>
              <a:rPr lang="ru-RU" b="1" i="1" dirty="0" err="1"/>
              <a:t>Бармалей</a:t>
            </a:r>
            <a:r>
              <a:rPr lang="ru-RU" b="1" i="1" dirty="0"/>
              <a:t>, и ты станешь веселей и добрей.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E:\DCIM\101CANON\IMG_685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72816"/>
            <a:ext cx="6696744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3088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/>
              <a:t>Награждение участников</a:t>
            </a:r>
            <a:endParaRPr lang="ru-RU" b="1" i="1" dirty="0"/>
          </a:p>
        </p:txBody>
      </p:sp>
      <p:pic>
        <p:nvPicPr>
          <p:cNvPr id="25602" name="Picture 2" descr="E:\DCIM\101CANON\IMG_685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7596">
            <a:off x="457200" y="1268760"/>
            <a:ext cx="4038600" cy="410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E:\DCIM\101CANON\IMG_685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4466">
            <a:off x="4632061" y="2347873"/>
            <a:ext cx="4038600" cy="434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0943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/>
              <a:t>Счастливые и  довольные</a:t>
            </a:r>
            <a:endParaRPr lang="ru-RU" b="1" i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E:\DCIM\101CANON\IMG_686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96752"/>
            <a:ext cx="821925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627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7123112" y="2276872"/>
            <a:ext cx="4041775" cy="3951288"/>
          </a:xfrm>
        </p:spPr>
        <p:txBody>
          <a:bodyPr/>
          <a:lstStyle/>
          <a:p>
            <a:endParaRPr lang="ru-RU"/>
          </a:p>
        </p:txBody>
      </p:sp>
      <p:pic>
        <p:nvPicPr>
          <p:cNvPr id="1026" name="Picture 2" descr="E:\DCIM\101CANON\IMG_66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64704"/>
            <a:ext cx="6768752" cy="490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517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/>
              <a:t>Игра «Набери воды для цветов»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DCIM\101CANON\IMG_664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7807">
            <a:off x="457200" y="1556792"/>
            <a:ext cx="404018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DCIM\101CANON\IMG_665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6981">
            <a:off x="4645025" y="1556792"/>
            <a:ext cx="4041775" cy="475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550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E:\DCIM\101CANON\IMG_665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6997">
            <a:off x="457200" y="836712"/>
            <a:ext cx="4040188" cy="482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DCIM\101CANON\IMG_665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9964">
            <a:off x="4645025" y="908721"/>
            <a:ext cx="4041775" cy="475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677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E:\DCIM\101CANON\IMG_665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4040188" cy="504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DCIM\101CANON\IMG_665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204865"/>
            <a:ext cx="4041775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079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E:\DCIM\101CANON\IMG_665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9671">
            <a:off x="457200" y="764704"/>
            <a:ext cx="4038600" cy="461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DCIM\101CANON\IMG_666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7423">
            <a:off x="4648200" y="1124744"/>
            <a:ext cx="403860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088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/>
              <a:t>Игра-эстафета «Кто быстрей проскачет между препятствиями»</a:t>
            </a:r>
          </a:p>
        </p:txBody>
      </p:sp>
      <p:pic>
        <p:nvPicPr>
          <p:cNvPr id="7170" name="Picture 2" descr="E:\DCIM\101CANON\IMG_667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573">
            <a:off x="441202" y="1427323"/>
            <a:ext cx="4038600" cy="388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DCIM\101CANON\IMG_668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5644">
            <a:off x="4648200" y="1700808"/>
            <a:ext cx="403860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588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E:\DCIM\101CANON\IMG_666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56792"/>
            <a:ext cx="403860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DCIM\101CANON\IMG_667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92696"/>
            <a:ext cx="4038600" cy="468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3132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156</Words>
  <Application>Microsoft Office PowerPoint</Application>
  <PresentationFormat>Экран (4:3)</PresentationFormat>
  <Paragraphs>24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Летнее развлечение «Летние сюрпризы и забавы»</vt:lpstr>
      <vt:lpstr>Цели и задачи:</vt:lpstr>
      <vt:lpstr>Презентация PowerPoint</vt:lpstr>
      <vt:lpstr>Игра «Набери воды для цветов»</vt:lpstr>
      <vt:lpstr>Презентация PowerPoint</vt:lpstr>
      <vt:lpstr>Презентация PowerPoint</vt:lpstr>
      <vt:lpstr>Презентация PowerPoint</vt:lpstr>
      <vt:lpstr>Игра-эстафета «Кто быстрей проскачет между препятствиями»</vt:lpstr>
      <vt:lpstr>Презентация PowerPoint</vt:lpstr>
      <vt:lpstr>Игра-логоритмика «Вот лежит лохматый пес»</vt:lpstr>
      <vt:lpstr>Игра «Кто скорей наловит рыбу»</vt:lpstr>
      <vt:lpstr>Презентация PowerPoint</vt:lpstr>
      <vt:lpstr>Презентация PowerPoint</vt:lpstr>
      <vt:lpstr>Презентация PowerPoint</vt:lpstr>
      <vt:lpstr>Эстафета «Ручеёк»</vt:lpstr>
      <vt:lpstr>Презентация PowerPoint</vt:lpstr>
      <vt:lpstr>Эстафета с мячами</vt:lpstr>
      <vt:lpstr>Презентация PowerPoint</vt:lpstr>
      <vt:lpstr>Эстафета с обручами</vt:lpstr>
      <vt:lpstr>Появление  Бармалея</vt:lpstr>
      <vt:lpstr>Дети танцуют танец «Маленьких утят» вместе с Бармалеем</vt:lpstr>
      <vt:lpstr>Презентация PowerPoint</vt:lpstr>
      <vt:lpstr>Ну, уж ладно. так и быть, не буду больше вам грозить. Если только вы, ребятки, отгадаете загадки. </vt:lpstr>
      <vt:lpstr>Презентация PowerPoint</vt:lpstr>
      <vt:lpstr>Не губи, Айболит. Пощади, Айболит!</vt:lpstr>
      <vt:lpstr> Сейчас сделаем укол, Бармалей, и ты станешь веселей и добрей.</vt:lpstr>
      <vt:lpstr>Награждение участников</vt:lpstr>
      <vt:lpstr>Счастливые и  довольные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Летнее развлечение «Летние сюрпризы и забавы»</dc:title>
  <dc:creator>12345</dc:creator>
  <cp:lastModifiedBy>12345</cp:lastModifiedBy>
  <cp:revision>10</cp:revision>
  <dcterms:created xsi:type="dcterms:W3CDTF">2016-09-20T17:16:38Z</dcterms:created>
  <dcterms:modified xsi:type="dcterms:W3CDTF">2016-09-20T18:50:12Z</dcterms:modified>
</cp:coreProperties>
</file>